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A3452-E980-4B5E-B38C-C0179D9FF922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6934-6507-4DE7-B203-09F35AE89A6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685800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213285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 LIBERTA</a:t>
            </a:r>
            <a:endParaRPr kumimoji="0" lang="pt-BR" sz="8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5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Marcos 5.1-20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191683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UMA HISTÓRIA IMPRESSIONANTE!</a:t>
            </a:r>
            <a:endParaRPr lang="pt-BR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2636912"/>
            <a:ext cx="8892480" cy="42210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800" dirty="0" smtClean="0"/>
              <a:t>	</a:t>
            </a:r>
            <a:r>
              <a:rPr lang="pt-BR" sz="4800" b="1" dirty="0" smtClean="0">
                <a:latin typeface="Arial" pitchFamily="34" charset="0"/>
                <a:cs typeface="Arial" pitchFamily="34" charset="0"/>
              </a:rPr>
              <a:t>O texto bíblico relata um episódio envolvendo Jesus e </a:t>
            </a:r>
            <a:r>
              <a:rPr lang="pt-BR" sz="4800" b="1" smtClean="0">
                <a:latin typeface="Arial" pitchFamily="34" charset="0"/>
                <a:cs typeface="Arial" pitchFamily="34" charset="0"/>
              </a:rPr>
              <a:t>seus </a:t>
            </a:r>
            <a:r>
              <a:rPr lang="pt-BR" sz="4800" b="1" smtClean="0">
                <a:latin typeface="Arial" pitchFamily="34" charset="0"/>
                <a:cs typeface="Arial" pitchFamily="34" charset="0"/>
              </a:rPr>
              <a:t>discípulos – e </a:t>
            </a:r>
            <a:r>
              <a:rPr lang="pt-BR" sz="4800" b="1" dirty="0" smtClean="0">
                <a:latin typeface="Arial" pitchFamily="34" charset="0"/>
                <a:cs typeface="Arial" pitchFamily="34" charset="0"/>
              </a:rPr>
              <a:t>um endemoniado e seus conterrâneos.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1916832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3429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JESUS CONHECE VOCÊ    E SE IMPORTA COM VOCÊ</a:t>
            </a:r>
            <a:endParaRPr lang="pt-BR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221088"/>
            <a:ext cx="8892480" cy="2636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800" dirty="0" smtClean="0"/>
              <a:t>	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Sempre podemos contar com o amor do Salvador.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3429000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3429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DEUS NÃO CRIOU VOCÊ   PARA SER ATORMENTADO</a:t>
            </a:r>
            <a:endParaRPr lang="pt-BR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221088"/>
            <a:ext cx="8892480" cy="2636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800" dirty="0" smtClean="0"/>
              <a:t>	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Não existem casos sem solução para Jesus.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3429000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3429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EXISTEM DIFERENTES  TIPOS DE CORRENTES</a:t>
            </a:r>
            <a:endParaRPr lang="pt-BR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221088"/>
            <a:ext cx="8892480" cy="2636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800" dirty="0" smtClean="0"/>
              <a:t>	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qual delas você precisa ser liberto?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3429000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3429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pt-BR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VOCÊ     PRECISA        FAZER UMA ESCOLHA</a:t>
            </a:r>
            <a:endParaRPr lang="pt-BR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4221088"/>
            <a:ext cx="8892480" cy="2636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4800" dirty="0" smtClean="0"/>
              <a:t>	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Salvador bate à porta, mas respeitará sua decisão.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3429000"/>
          </a:xfrm>
          <a:prstGeom prst="rect">
            <a:avLst/>
          </a:prstGeom>
          <a:noFill/>
        </p:spPr>
      </p:pic>
      <p:cxnSp>
        <p:nvCxnSpPr>
          <p:cNvPr id="6" name="Conector reto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lphaeomega.org.br/newsite/wp-content/uploads/2013/03/quebrando-corren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9144000" cy="16288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 LIBERTA!</a:t>
            </a:r>
            <a:endParaRPr kumimoji="0" lang="pt-BR" sz="8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5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Você quer entregar a ele    a sua vida?</a:t>
            </a: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53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UMA HISTÓRIA IMPRESSIONANTE!</vt:lpstr>
      <vt:lpstr>1) JESUS CONHECE VOCÊ    E SE IMPORTA COM VOCÊ</vt:lpstr>
      <vt:lpstr>2) DEUS NÃO CRIOU VOCÊ   PARA SER ATORMENTADO</vt:lpstr>
      <vt:lpstr>3) EXISTEM DIFERENTES  TIPOS DE CORRENTES</vt:lpstr>
      <vt:lpstr>4) VOCÊ     PRECISA        FAZER UMA ESCOLHA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LIBERTA</dc:title>
  <dc:creator>Marcelo</dc:creator>
  <cp:lastModifiedBy>Marcelo</cp:lastModifiedBy>
  <cp:revision>13</cp:revision>
  <dcterms:created xsi:type="dcterms:W3CDTF">2014-03-08T19:41:59Z</dcterms:created>
  <dcterms:modified xsi:type="dcterms:W3CDTF">2014-03-09T02:54:15Z</dcterms:modified>
</cp:coreProperties>
</file>