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5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72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F013-5E2C-4F67-9EE6-E2C2DCB9D98A}" type="datetimeFigureOut">
              <a:rPr lang="pt-BR" smtClean="0"/>
              <a:pPr/>
              <a:t>20/11/2015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5419-FBA0-419F-ADC3-242A12E236F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F013-5E2C-4F67-9EE6-E2C2DCB9D98A}" type="datetimeFigureOut">
              <a:rPr lang="pt-BR" smtClean="0"/>
              <a:pPr/>
              <a:t>20/11/2015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5419-FBA0-419F-ADC3-242A12E236F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F013-5E2C-4F67-9EE6-E2C2DCB9D98A}" type="datetimeFigureOut">
              <a:rPr lang="pt-BR" smtClean="0"/>
              <a:pPr/>
              <a:t>20/11/2015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5419-FBA0-419F-ADC3-242A12E236F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F013-5E2C-4F67-9EE6-E2C2DCB9D98A}" type="datetimeFigureOut">
              <a:rPr lang="pt-BR" smtClean="0"/>
              <a:pPr/>
              <a:t>20/11/2015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5419-FBA0-419F-ADC3-242A12E236F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F013-5E2C-4F67-9EE6-E2C2DCB9D98A}" type="datetimeFigureOut">
              <a:rPr lang="pt-BR" smtClean="0"/>
              <a:pPr/>
              <a:t>20/11/2015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5419-FBA0-419F-ADC3-242A12E236F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F013-5E2C-4F67-9EE6-E2C2DCB9D98A}" type="datetimeFigureOut">
              <a:rPr lang="pt-BR" smtClean="0"/>
              <a:pPr/>
              <a:t>20/11/2015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5419-FBA0-419F-ADC3-242A12E236F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F013-5E2C-4F67-9EE6-E2C2DCB9D98A}" type="datetimeFigureOut">
              <a:rPr lang="pt-BR" smtClean="0"/>
              <a:pPr/>
              <a:t>20/11/2015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5419-FBA0-419F-ADC3-242A12E236F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F013-5E2C-4F67-9EE6-E2C2DCB9D98A}" type="datetimeFigureOut">
              <a:rPr lang="pt-BR" smtClean="0"/>
              <a:pPr/>
              <a:t>20/11/2015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5419-FBA0-419F-ADC3-242A12E236F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F013-5E2C-4F67-9EE6-E2C2DCB9D98A}" type="datetimeFigureOut">
              <a:rPr lang="pt-BR" smtClean="0"/>
              <a:pPr/>
              <a:t>20/11/2015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5419-FBA0-419F-ADC3-242A12E236F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F013-5E2C-4F67-9EE6-E2C2DCB9D98A}" type="datetimeFigureOut">
              <a:rPr lang="pt-BR" smtClean="0"/>
              <a:pPr/>
              <a:t>20/11/2015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5419-FBA0-419F-ADC3-242A12E236F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F013-5E2C-4F67-9EE6-E2C2DCB9D98A}" type="datetimeFigureOut">
              <a:rPr lang="pt-BR" smtClean="0"/>
              <a:pPr/>
              <a:t>20/11/2015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5419-FBA0-419F-ADC3-242A12E236F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DF013-5E2C-4F67-9EE6-E2C2DCB9D98A}" type="datetimeFigureOut">
              <a:rPr lang="pt-BR" smtClean="0"/>
              <a:pPr/>
              <a:t>20/11/2015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B5419-FBA0-419F-ADC3-242A12E236F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.ytimg.com/vi/y7sjxUg_XxY/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84584" y="-1100658"/>
            <a:ext cx="10508514" cy="6244158"/>
          </a:xfrm>
          <a:prstGeom prst="rect">
            <a:avLst/>
          </a:prstGeom>
          <a:noFill/>
        </p:spPr>
      </p:pic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995936" y="267494"/>
            <a:ext cx="4896544" cy="3312368"/>
          </a:xfrm>
          <a:solidFill>
            <a:schemeClr val="tx1">
              <a:lumMod val="50000"/>
              <a:lumOff val="50000"/>
              <a:alpha val="38000"/>
            </a:schemeClr>
          </a:solidFill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 VALE DOS </a:t>
            </a:r>
            <a:r>
              <a:rPr lang="pt-BR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OSSOS SECOS</a:t>
            </a:r>
            <a:endParaRPr lang="pt-BR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3995936" y="4011910"/>
            <a:ext cx="4896544" cy="792088"/>
          </a:xfrm>
          <a:solidFill>
            <a:schemeClr val="tx1">
              <a:lumMod val="50000"/>
              <a:lumOff val="50000"/>
              <a:alpha val="34000"/>
            </a:schemeClr>
          </a:solidFill>
        </p:spPr>
        <p:txBody>
          <a:bodyPr>
            <a:no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Ezequiel 37.1-14</a:t>
            </a:r>
            <a:endParaRPr lang="pt-B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6" descr="http://www.friendsandheroes.com/sites/default/files/elijah%5B1%5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79512" y="-236562"/>
            <a:ext cx="3528392" cy="7567507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ytimg.com/vi/y7sjxUg_XxY/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-308570"/>
            <a:ext cx="3635544" cy="2160240"/>
          </a:xfrm>
          <a:prstGeom prst="rect">
            <a:avLst/>
          </a:prstGeom>
          <a:noFill/>
        </p:spPr>
      </p:pic>
      <p:pic>
        <p:nvPicPr>
          <p:cNvPr id="5" name="Picture 6" descr="http://www.friendsandheroes.com/sites/default/files/elijah%5B1%5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23528" y="-92546"/>
            <a:ext cx="1296144" cy="2779902"/>
          </a:xfrm>
          <a:prstGeom prst="rect">
            <a:avLst/>
          </a:prstGeom>
          <a:noFill/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555776" y="0"/>
            <a:ext cx="6588224" cy="1851669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VOCÊ JÁ SE SENTIU COMO UM OSSO SECO?</a:t>
            </a:r>
            <a:endParaRPr lang="pt-B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-108520" y="1851670"/>
            <a:ext cx="9252520" cy="329183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endParaRPr lang="pt-BR" sz="1800" dirty="0"/>
          </a:p>
          <a:p>
            <a:pPr>
              <a:buNone/>
            </a:pP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	Nos dias de Ezequiel, era assim que   as pessoas se sentiam (v.11).</a:t>
            </a:r>
          </a:p>
          <a:p>
            <a:pPr>
              <a:buNone/>
            </a:pPr>
            <a:endParaRPr lang="pt-BR" sz="8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	O que precisamos fazer para sair  dessa situação?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Conector reto 10"/>
          <p:cNvCxnSpPr/>
          <p:nvPr/>
        </p:nvCxnSpPr>
        <p:spPr>
          <a:xfrm>
            <a:off x="0" y="1851670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ytimg.com/vi/y7sjxUg_XxY/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-308570"/>
            <a:ext cx="3635544" cy="2160240"/>
          </a:xfrm>
          <a:prstGeom prst="rect">
            <a:avLst/>
          </a:prstGeom>
          <a:noFill/>
        </p:spPr>
      </p:pic>
      <p:pic>
        <p:nvPicPr>
          <p:cNvPr id="5" name="Picture 6" descr="http://www.friendsandheroes.com/sites/default/files/elijah%5B1%5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23528" y="-92546"/>
            <a:ext cx="1296144" cy="2779902"/>
          </a:xfrm>
          <a:prstGeom prst="rect">
            <a:avLst/>
          </a:prstGeom>
          <a:noFill/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555776" y="0"/>
            <a:ext cx="6588224" cy="1851669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 SAIBA QUE DEUS ESTÁ CIENTE DE TUDO</a:t>
            </a:r>
            <a:endParaRPr lang="pt-B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-108520" y="1851670"/>
            <a:ext cx="9252520" cy="329183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endParaRPr lang="pt-BR" sz="1800" dirty="0"/>
          </a:p>
          <a:p>
            <a:pPr>
              <a:buNone/>
            </a:pP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	Ninguém conhecia aquele vale – além do Senhor (vs.1,2).</a:t>
            </a:r>
          </a:p>
          <a:p>
            <a:pPr>
              <a:buNone/>
            </a:pPr>
            <a:endParaRPr lang="pt-BR" sz="8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	Podemos esconder o estado da nossa alma dos outros, mas não de Deus!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Conector reto 10"/>
          <p:cNvCxnSpPr/>
          <p:nvPr/>
        </p:nvCxnSpPr>
        <p:spPr>
          <a:xfrm>
            <a:off x="0" y="1851670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ytimg.com/vi/y7sjxUg_XxY/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-308570"/>
            <a:ext cx="3635544" cy="2160240"/>
          </a:xfrm>
          <a:prstGeom prst="rect">
            <a:avLst/>
          </a:prstGeom>
          <a:noFill/>
        </p:spPr>
      </p:pic>
      <p:pic>
        <p:nvPicPr>
          <p:cNvPr id="5" name="Picture 6" descr="http://www.friendsandheroes.com/sites/default/files/elijah%5B1%5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23528" y="-92546"/>
            <a:ext cx="1296144" cy="2779902"/>
          </a:xfrm>
          <a:prstGeom prst="rect">
            <a:avLst/>
          </a:prstGeom>
          <a:noFill/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555776" y="0"/>
            <a:ext cx="6588224" cy="1851669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 ACREDITE QUE DEUS PODE AGIR EM SUA VIDA</a:t>
            </a:r>
            <a:endParaRPr lang="pt-B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-108520" y="1851670"/>
            <a:ext cx="9252520" cy="329183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endParaRPr lang="pt-BR" sz="1800" dirty="0"/>
          </a:p>
          <a:p>
            <a:pPr>
              <a:buNone/>
            </a:pP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	“Poderão viver estes ossos?” (v.3). Nem o profeta se arriscou a responder!</a:t>
            </a:r>
          </a:p>
          <a:p>
            <a:pPr>
              <a:buNone/>
            </a:pPr>
            <a:endParaRPr lang="pt-BR" sz="8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	Deus entra com a maior parte, mas nós precisamos entrar com a fé!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Conector reto 10"/>
          <p:cNvCxnSpPr/>
          <p:nvPr/>
        </p:nvCxnSpPr>
        <p:spPr>
          <a:xfrm>
            <a:off x="0" y="1851670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ytimg.com/vi/y7sjxUg_XxY/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-308570"/>
            <a:ext cx="3635544" cy="2160240"/>
          </a:xfrm>
          <a:prstGeom prst="rect">
            <a:avLst/>
          </a:prstGeom>
          <a:noFill/>
        </p:spPr>
      </p:pic>
      <p:pic>
        <p:nvPicPr>
          <p:cNvPr id="5" name="Picture 6" descr="http://www.friendsandheroes.com/sites/default/files/elijah%5B1%5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23528" y="-92546"/>
            <a:ext cx="1296144" cy="2779902"/>
          </a:xfrm>
          <a:prstGeom prst="rect">
            <a:avLst/>
          </a:prstGeom>
          <a:noFill/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555776" y="0"/>
            <a:ext cx="6588224" cy="1851669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 BUSQUE AUXÍLIO NA PALAVRA DO SENHOR</a:t>
            </a:r>
            <a:endParaRPr lang="pt-B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-108520" y="1851670"/>
            <a:ext cx="9252520" cy="329183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endParaRPr lang="pt-BR" sz="1800" dirty="0"/>
          </a:p>
          <a:p>
            <a:pPr>
              <a:buNone/>
            </a:pP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	Ezequiel profetizou: “Ossos secos,  ouvi a palavra do Senhor!” (v.4).</a:t>
            </a:r>
          </a:p>
          <a:p>
            <a:pPr>
              <a:buNone/>
            </a:pPr>
            <a:endParaRPr lang="pt-BR" sz="8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	A Palavra de Deus nos fortalece          (</a:t>
            </a:r>
            <a:r>
              <a:rPr lang="pt-BR" sz="3600" b="1" dirty="0" err="1" smtClean="0">
                <a:latin typeface="Arial" pitchFamily="34" charset="0"/>
                <a:cs typeface="Arial" pitchFamily="34" charset="0"/>
              </a:rPr>
              <a:t>Sl</a:t>
            </a: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 119.28) e nos vivifica (</a:t>
            </a:r>
            <a:r>
              <a:rPr lang="pt-BR" sz="3600" b="1" dirty="0" err="1" smtClean="0">
                <a:latin typeface="Arial" pitchFamily="34" charset="0"/>
                <a:cs typeface="Arial" pitchFamily="34" charset="0"/>
              </a:rPr>
              <a:t>Sl</a:t>
            </a: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 119.50).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Conector reto 10"/>
          <p:cNvCxnSpPr/>
          <p:nvPr/>
        </p:nvCxnSpPr>
        <p:spPr>
          <a:xfrm>
            <a:off x="0" y="1851670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-180528" y="0"/>
            <a:ext cx="9324528" cy="51435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pt-BR" sz="1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	“Nenhuma língua toca as profundezas de minha natureza como a Palavra de Deus, e nenhuma outra produz calma tão profunda dentro do meu espírito. Prefiro-a a todas as forças da natureza, pois a Palavra de Deus é a fonte de todo o poder do universo. Suaviza minha memória, ilumina minha esperança, estimula minha imaginação, dirige meu juízo, comanda minha vontade e anima meu coração” (Charles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Spurgeon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).</a:t>
            </a:r>
            <a:endParaRPr lang="pt-B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ytimg.com/vi/y7sjxUg_XxY/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-308570"/>
            <a:ext cx="3635544" cy="2160240"/>
          </a:xfrm>
          <a:prstGeom prst="rect">
            <a:avLst/>
          </a:prstGeom>
          <a:noFill/>
        </p:spPr>
      </p:pic>
      <p:pic>
        <p:nvPicPr>
          <p:cNvPr id="5" name="Picture 6" descr="http://www.friendsandheroes.com/sites/default/files/elijah%5B1%5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23528" y="-92546"/>
            <a:ext cx="1296144" cy="2779902"/>
          </a:xfrm>
          <a:prstGeom prst="rect">
            <a:avLst/>
          </a:prstGeom>
          <a:noFill/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555776" y="0"/>
            <a:ext cx="6588224" cy="1851669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4) VALORIZE A COMUNHÃO FRATERNAL</a:t>
            </a:r>
            <a:endParaRPr lang="pt-B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-108520" y="1851670"/>
            <a:ext cx="9252520" cy="329183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endParaRPr lang="pt-BR" sz="1800" dirty="0"/>
          </a:p>
          <a:p>
            <a:pPr>
              <a:buNone/>
            </a:pP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	Para que o milagre acontecesse, os ossos tiveram que se unir (vs.7,8).</a:t>
            </a:r>
          </a:p>
          <a:p>
            <a:pPr>
              <a:buNone/>
            </a:pPr>
            <a:endParaRPr lang="pt-BR" sz="8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	Você pode aceitar o seu irmão apesar das suas pontas e asperezas?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Conector reto 10"/>
          <p:cNvCxnSpPr/>
          <p:nvPr/>
        </p:nvCxnSpPr>
        <p:spPr>
          <a:xfrm>
            <a:off x="0" y="1851670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ytimg.com/vi/y7sjxUg_XxY/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-308570"/>
            <a:ext cx="3635544" cy="2160240"/>
          </a:xfrm>
          <a:prstGeom prst="rect">
            <a:avLst/>
          </a:prstGeom>
          <a:noFill/>
        </p:spPr>
      </p:pic>
      <p:pic>
        <p:nvPicPr>
          <p:cNvPr id="5" name="Picture 6" descr="http://www.friendsandheroes.com/sites/default/files/elijah%5B1%5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23528" y="-92546"/>
            <a:ext cx="1296144" cy="2779902"/>
          </a:xfrm>
          <a:prstGeom prst="rect">
            <a:avLst/>
          </a:prstGeom>
          <a:noFill/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555776" y="0"/>
            <a:ext cx="6588224" cy="1851669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5) SEJA DEPENDENTE DO ESPÍRITO SANTO</a:t>
            </a:r>
            <a:endParaRPr lang="pt-B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-108520" y="1851670"/>
            <a:ext cx="9252520" cy="329183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endParaRPr lang="pt-BR" sz="1800" dirty="0"/>
          </a:p>
          <a:p>
            <a:pPr>
              <a:buNone/>
            </a:pP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	O Espírito nos ergue (v.10). “A nossa capacidade vem de Deus” (2 Co 3.5).</a:t>
            </a:r>
          </a:p>
          <a:p>
            <a:pPr>
              <a:buNone/>
            </a:pPr>
            <a:endParaRPr lang="pt-BR" sz="8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	Você não prevalecerá pela sua força, mas pelo auxílio do Espírito (</a:t>
            </a:r>
            <a:r>
              <a:rPr lang="pt-BR" sz="3600" b="1" dirty="0" err="1" smtClean="0">
                <a:latin typeface="Arial" pitchFamily="34" charset="0"/>
                <a:cs typeface="Arial" pitchFamily="34" charset="0"/>
              </a:rPr>
              <a:t>Zc</a:t>
            </a: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 4.6).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Conector reto 10"/>
          <p:cNvCxnSpPr/>
          <p:nvPr/>
        </p:nvCxnSpPr>
        <p:spPr>
          <a:xfrm>
            <a:off x="0" y="1851670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.ytimg.com/vi/y7sjxUg_XxY/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84584" y="-1100658"/>
            <a:ext cx="10508514" cy="6244158"/>
          </a:xfrm>
          <a:prstGeom prst="rect">
            <a:avLst/>
          </a:prstGeom>
          <a:noFill/>
        </p:spPr>
      </p:pic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995936" y="123478"/>
            <a:ext cx="4896544" cy="2160240"/>
          </a:xfrm>
          <a:solidFill>
            <a:schemeClr val="tx1">
              <a:lumMod val="50000"/>
              <a:lumOff val="50000"/>
              <a:alpha val="38000"/>
            </a:schemeClr>
          </a:solidFill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DEUS TEM VIDA PARA OSSOS SECOS!</a:t>
            </a:r>
            <a:endParaRPr lang="pt-BR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3995936" y="2715766"/>
            <a:ext cx="4896544" cy="2304256"/>
          </a:xfrm>
          <a:solidFill>
            <a:schemeClr val="tx1">
              <a:lumMod val="50000"/>
              <a:lumOff val="50000"/>
              <a:alpha val="34000"/>
            </a:schemeClr>
          </a:solidFill>
        </p:spPr>
        <p:txBody>
          <a:bodyPr>
            <a:no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Deus tem uma promessa de restauração para você!</a:t>
            </a:r>
            <a:endParaRPr lang="pt-B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6" descr="http://www.friendsandheroes.com/sites/default/files/elijah%5B1%5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79512" y="-236562"/>
            <a:ext cx="3528392" cy="7567507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72</Words>
  <Application>Microsoft Office PowerPoint</Application>
  <PresentationFormat>Apresentação na tela (16:9)</PresentationFormat>
  <Paragraphs>36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O VALE DOS OSSOS SECOS</vt:lpstr>
      <vt:lpstr>VOCÊ JÁ SE SENTIU COMO UM OSSO SECO?</vt:lpstr>
      <vt:lpstr>1) SAIBA QUE DEUS ESTÁ CIENTE DE TUDO</vt:lpstr>
      <vt:lpstr>2) ACREDITE QUE DEUS PODE AGIR EM SUA VIDA</vt:lpstr>
      <vt:lpstr>3) BUSQUE AUXÍLIO NA PALAVRA DO SENHOR</vt:lpstr>
      <vt:lpstr>Slide 6</vt:lpstr>
      <vt:lpstr>4) VALORIZE A COMUNHÃO FRATERNAL</vt:lpstr>
      <vt:lpstr>5) SEJA DEPENDENTE DO ESPÍRITO SANTO</vt:lpstr>
      <vt:lpstr>DEUS TEM VIDA PARA OSSOS SECOS!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VALE DOS OSSOS SECOS</dc:title>
  <dc:creator>Marcelo</dc:creator>
  <cp:lastModifiedBy>Marcelo</cp:lastModifiedBy>
  <cp:revision>12</cp:revision>
  <dcterms:created xsi:type="dcterms:W3CDTF">2015-11-17T19:04:32Z</dcterms:created>
  <dcterms:modified xsi:type="dcterms:W3CDTF">2015-11-20T18:58:08Z</dcterms:modified>
</cp:coreProperties>
</file>