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7" r:id="rId5"/>
    <p:sldId id="259" r:id="rId6"/>
    <p:sldId id="260" r:id="rId7"/>
    <p:sldId id="261" r:id="rId8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CC19-6505-4318-B3C5-87129CBCEA64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F033-4E5D-4C8A-89E0-623A0CF58A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CC19-6505-4318-B3C5-87129CBCEA64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F033-4E5D-4C8A-89E0-623A0CF58A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CC19-6505-4318-B3C5-87129CBCEA64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F033-4E5D-4C8A-89E0-623A0CF58A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CC19-6505-4318-B3C5-87129CBCEA64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F033-4E5D-4C8A-89E0-623A0CF58A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CC19-6505-4318-B3C5-87129CBCEA64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F033-4E5D-4C8A-89E0-623A0CF58A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CC19-6505-4318-B3C5-87129CBCEA64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F033-4E5D-4C8A-89E0-623A0CF58A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CC19-6505-4318-B3C5-87129CBCEA64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F033-4E5D-4C8A-89E0-623A0CF58A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CC19-6505-4318-B3C5-87129CBCEA64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F033-4E5D-4C8A-89E0-623A0CF58A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CC19-6505-4318-B3C5-87129CBCEA64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F033-4E5D-4C8A-89E0-623A0CF58A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CC19-6505-4318-B3C5-87129CBCEA64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F033-4E5D-4C8A-89E0-623A0CF58A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CC19-6505-4318-B3C5-87129CBCEA64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F033-4E5D-4C8A-89E0-623A0CF58A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DCC19-6505-4318-B3C5-87129CBCEA64}" type="datetimeFigureOut">
              <a:rPr lang="pt-BR" smtClean="0"/>
              <a:pPr/>
              <a:t>27/06/2014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F033-4E5D-4C8A-89E0-623A0CF58A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th03.deviantart.net/fs71/PRE/f/2014/077/c/d/dirt_ground_texture__tileable___2048x2048__by_fabooguy-d7aopi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685800" y="843558"/>
            <a:ext cx="7772400" cy="2304255"/>
          </a:xfrm>
        </p:spPr>
        <p:txBody>
          <a:bodyPr>
            <a:noAutofit/>
          </a:bodyPr>
          <a:lstStyle/>
          <a:p>
            <a:r>
              <a:rPr lang="pt-BR" sz="8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TERRENOS </a:t>
            </a:r>
            <a:r>
              <a:rPr lang="pt-BR" sz="8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DO </a:t>
            </a:r>
            <a:r>
              <a:rPr lang="pt-BR" sz="8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CORAÇÃO</a:t>
            </a:r>
            <a:endParaRPr lang="pt-BR" sz="8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403648" y="3829050"/>
            <a:ext cx="6400800" cy="1314450"/>
          </a:xfrm>
        </p:spPr>
        <p:txBody>
          <a:bodyPr/>
          <a:lstStyle/>
          <a:p>
            <a:r>
              <a:rPr lang="pt-BR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Lucas 8.4-15</a:t>
            </a:r>
            <a:endParaRPr lang="pt-BR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th03.deviantart.net/fs71/PRE/f/2014/077/c/d/dirt_ground_texture__tileable___2048x2048__by_fabooguy-d7aopi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59782"/>
          </a:xfrm>
        </p:spPr>
        <p:txBody>
          <a:bodyPr>
            <a:normAutofit/>
          </a:bodyPr>
          <a:lstStyle/>
          <a:p>
            <a:r>
              <a:rPr lang="pt-BR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JESUS SEMPRE FOI             UM GRANDE SEMEADOR    DA PALAVRA DE DEUS!</a:t>
            </a:r>
            <a:endParaRPr lang="pt-BR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0" y="2787774"/>
            <a:ext cx="9144000" cy="2355726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Por que algumas pessoas são transformadas pela Palavra, e outras não? </a:t>
            </a:r>
          </a:p>
          <a:p>
            <a:r>
              <a:rPr lang="pt-BR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 porque existem diferentes tipos de coração, assim como existem diferentes tipos de solo!</a:t>
            </a:r>
            <a:endParaRPr lang="pt-BR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th03.deviantart.net/fs71/PRE/f/2014/077/c/d/dirt_ground_texture__tileable___2048x2048__by_fabooguy-d7aopi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347614"/>
            <a:ext cx="6444208" cy="3795886"/>
          </a:xfrm>
          <a:prstGeom prst="rect">
            <a:avLst/>
          </a:prstGeom>
          <a:noFill/>
        </p:spPr>
      </p:pic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2699792" y="1491630"/>
            <a:ext cx="6336704" cy="35283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As pessoas de coração endurecido ouvem a palavra de Deus mas não são tocadas por ela. A semente nem chega a brotar. É como se o passarinho – Satanás – a comesse antes que lançasse raízes.</a:t>
            </a:r>
            <a:endParaRPr lang="pt-BR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Conector reto 11"/>
          <p:cNvCxnSpPr/>
          <p:nvPr/>
        </p:nvCxnSpPr>
        <p:spPr>
          <a:xfrm>
            <a:off x="2699792" y="1347614"/>
            <a:ext cx="0" cy="379588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2" name="Picture 2" descr="https://encrypted-tbn2.gstatic.com/images?q=tbn:ANd9GcS13G3aMFbfFw_Xtezd0rBvhx-2m4yFyelV2rfkUQpHGq9H2y_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771550"/>
            <a:ext cx="2016224" cy="3309157"/>
          </a:xfrm>
          <a:prstGeom prst="rect">
            <a:avLst/>
          </a:prstGeom>
          <a:noFill/>
        </p:spPr>
      </p:pic>
      <p:pic>
        <p:nvPicPr>
          <p:cNvPr id="15364" name="Picture 4" descr="http://community.fortunecity.ws/millennium/rollingacres/1250/Animations/1-bird/crow-eating-240x16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899592" y="2787774"/>
            <a:ext cx="1721981" cy="1319947"/>
          </a:xfrm>
          <a:prstGeom prst="rect">
            <a:avLst/>
          </a:prstGeom>
          <a:noFill/>
        </p:spPr>
      </p:pic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7614"/>
          </a:xfrm>
          <a:solidFill>
            <a:srgbClr val="FFC000"/>
          </a:solidFill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 CORAÇÃO ENDURECIDO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>
          <a:xfrm>
            <a:off x="0" y="1347614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http://th03.deviantart.net/fs71/PRE/f/2014/077/c/d/dirt_ground_texture__tileable___2048x2048__by_fabooguy-d7aopi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867894"/>
            <a:ext cx="270933" cy="152400"/>
          </a:xfrm>
          <a:prstGeom prst="rect">
            <a:avLst/>
          </a:prstGeom>
          <a:noFill/>
        </p:spPr>
      </p:pic>
      <p:pic>
        <p:nvPicPr>
          <p:cNvPr id="17" name="Picture 2" descr="http://th03.deviantart.net/fs71/PRE/f/2014/077/c/d/dirt_ground_texture__tileable___2048x2048__by_fabooguy-d7aopi7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3795886"/>
            <a:ext cx="144016" cy="81009"/>
          </a:xfrm>
          <a:prstGeom prst="rect">
            <a:avLst/>
          </a:prstGeom>
          <a:noFill/>
        </p:spPr>
      </p:pic>
      <p:pic>
        <p:nvPicPr>
          <p:cNvPr id="18" name="Picture 2" descr="http://th03.deviantart.net/fs71/PRE/f/2014/077/c/d/dirt_ground_texture__tileable___2048x2048__by_fabooguy-d7aopi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3867894"/>
            <a:ext cx="270933" cy="152400"/>
          </a:xfrm>
          <a:prstGeom prst="rect">
            <a:avLst/>
          </a:prstGeom>
          <a:noFill/>
        </p:spPr>
      </p:pic>
      <p:pic>
        <p:nvPicPr>
          <p:cNvPr id="19" name="Picture 2" descr="http://th03.deviantart.net/fs71/PRE/f/2014/077/c/d/dirt_ground_texture__tileable___2048x2048__by_fabooguy-d7aopi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3867894"/>
            <a:ext cx="270933" cy="152400"/>
          </a:xfrm>
          <a:prstGeom prst="rect">
            <a:avLst/>
          </a:prstGeom>
          <a:noFill/>
        </p:spPr>
      </p:pic>
      <p:pic>
        <p:nvPicPr>
          <p:cNvPr id="20" name="Picture 2" descr="http://th03.deviantart.net/fs71/PRE/f/2014/077/c/d/dirt_ground_texture__tileable___2048x2048__by_fabooguy-d7aopi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3867894"/>
            <a:ext cx="270933" cy="152400"/>
          </a:xfrm>
          <a:prstGeom prst="rect">
            <a:avLst/>
          </a:prstGeom>
          <a:noFill/>
        </p:spPr>
      </p:pic>
      <p:pic>
        <p:nvPicPr>
          <p:cNvPr id="21" name="Picture 2" descr="http://th03.deviantart.net/fs71/PRE/f/2014/077/c/d/dirt_ground_texture__tileable___2048x2048__by_fabooguy-d7aopi7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688" y="3867894"/>
            <a:ext cx="142919" cy="80392"/>
          </a:xfrm>
          <a:prstGeom prst="rect">
            <a:avLst/>
          </a:prstGeom>
          <a:noFill/>
        </p:spPr>
      </p:pic>
      <p:pic>
        <p:nvPicPr>
          <p:cNvPr id="22" name="Picture 2" descr="http://th03.deviantart.net/fs71/PRE/f/2014/077/c/d/dirt_ground_texture__tileable___2048x2048__by_fabooguy-d7aopi7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 flipV="1">
            <a:off x="1763686" y="3939902"/>
            <a:ext cx="445681" cy="72008"/>
          </a:xfrm>
          <a:prstGeom prst="rect">
            <a:avLst/>
          </a:prstGeom>
          <a:noFill/>
        </p:spPr>
      </p:pic>
      <p:pic>
        <p:nvPicPr>
          <p:cNvPr id="24" name="Picture 2" descr="http://th03.deviantart.net/fs71/PRE/f/2014/077/c/d/dirt_ground_texture__tileable___2048x2048__by_fabooguy-d7aopi7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 flipV="1">
            <a:off x="179512" y="3939902"/>
            <a:ext cx="445681" cy="72008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7614"/>
          </a:xfrm>
          <a:solidFill>
            <a:srgbClr val="FFC000"/>
          </a:solidFill>
        </p:spPr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CORAÇÃO IMPULSIVO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th03.deviantart.net/fs71/PRE/f/2014/077/c/d/dirt_ground_texture__tileable___2048x2048__by_fabooguy-d7aopi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347614"/>
            <a:ext cx="6444208" cy="3795886"/>
          </a:xfrm>
          <a:prstGeom prst="rect">
            <a:avLst/>
          </a:prstGeom>
          <a:noFill/>
        </p:spPr>
      </p:pic>
      <p:pic>
        <p:nvPicPr>
          <p:cNvPr id="6" name="Picture 2" descr="http://www.majhost.com/gallery/Hubalaboo/Art/growingflowerdone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347614"/>
            <a:ext cx="2448272" cy="3628232"/>
          </a:xfrm>
          <a:prstGeom prst="rect">
            <a:avLst/>
          </a:prstGeom>
          <a:noFill/>
        </p:spPr>
      </p:pic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2699792" y="1491630"/>
            <a:ext cx="6336704" cy="35283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As pessoas de coração impulsivo ouvem, se interessam e se apresentam. Mas sem conversão sincera, abandonam o caminho de Deus diante das lutas. Elas são “fogo de palha”.</a:t>
            </a:r>
            <a:endParaRPr lang="pt-BR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0" y="1347614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2699792" y="1347614"/>
            <a:ext cx="0" cy="379588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7614"/>
          </a:xfrm>
          <a:solidFill>
            <a:srgbClr val="FFC000"/>
          </a:solidFill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3) CORAÇÃO DIVIDIDO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th03.deviantart.net/fs71/PRE/f/2014/077/c/d/dirt_ground_texture__tileable___2048x2048__by_fabooguy-d7aopi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347614"/>
            <a:ext cx="6444208" cy="3795886"/>
          </a:xfrm>
          <a:prstGeom prst="rect">
            <a:avLst/>
          </a:prstGeom>
          <a:noFill/>
        </p:spPr>
      </p:pic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2699792" y="1491630"/>
            <a:ext cx="6336704" cy="35283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As pessoas de coração dividido deixam de seguir a Deus porque outros interesses – os espinhos – roubam o primeiro lugar que Jesus deveria ocupar em suas vidas.</a:t>
            </a:r>
            <a:endParaRPr lang="pt-BR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0" y="1347614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2699792" y="1347614"/>
            <a:ext cx="0" cy="379588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0" name="Picture 6" descr="http://upload.wikimedia.org/wikipedia/commons/6/66/Animated_flowe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558" y="1707654"/>
            <a:ext cx="2373190" cy="3168352"/>
          </a:xfrm>
          <a:prstGeom prst="rect">
            <a:avLst/>
          </a:prstGeom>
          <a:noFill/>
        </p:spPr>
      </p:pic>
      <p:pic>
        <p:nvPicPr>
          <p:cNvPr id="16392" name="Picture 8" descr="http://www.sillyhumor.com/tequila/cactus_sm2_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795886"/>
            <a:ext cx="684213" cy="889001"/>
          </a:xfrm>
          <a:prstGeom prst="rect">
            <a:avLst/>
          </a:prstGeom>
          <a:noFill/>
        </p:spPr>
      </p:pic>
      <p:pic>
        <p:nvPicPr>
          <p:cNvPr id="16394" name="Picture 10" descr="http://www.sillyhumor.com/tequila/cactus_sm2_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971600" y="3939902"/>
            <a:ext cx="720080" cy="935603"/>
          </a:xfrm>
          <a:prstGeom prst="rect">
            <a:avLst/>
          </a:prstGeom>
          <a:noFill/>
        </p:spPr>
      </p:pic>
      <p:pic>
        <p:nvPicPr>
          <p:cNvPr id="16396" name="Picture 12" descr="http://www.sillyhumor.com/tequila/cactus_sm2_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4155926"/>
            <a:ext cx="351690" cy="456953"/>
          </a:xfrm>
          <a:prstGeom prst="rect">
            <a:avLst/>
          </a:prstGeom>
          <a:noFill/>
        </p:spPr>
      </p:pic>
      <p:pic>
        <p:nvPicPr>
          <p:cNvPr id="16" name="Picture 8" descr="http://www.sillyhumor.com/tequila/cactus_sm2_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3867894"/>
            <a:ext cx="684213" cy="889001"/>
          </a:xfrm>
          <a:prstGeom prst="rect">
            <a:avLst/>
          </a:prstGeom>
          <a:noFill/>
        </p:spPr>
      </p:pic>
      <p:pic>
        <p:nvPicPr>
          <p:cNvPr id="17" name="Picture 8" descr="http://www.sillyhumor.com/tequila/cactus_sm2_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79513" y="4358592"/>
            <a:ext cx="368424" cy="47869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7614"/>
          </a:xfrm>
          <a:solidFill>
            <a:srgbClr val="FFC000"/>
          </a:solidFill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4) CORAÇÃO RECEPTIVO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th03.deviantart.net/fs71/PRE/f/2014/077/c/d/dirt_ground_texture__tileable___2048x2048__by_fabooguy-d7aopi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347614"/>
            <a:ext cx="6444208" cy="3795886"/>
          </a:xfrm>
          <a:prstGeom prst="rect">
            <a:avLst/>
          </a:prstGeom>
          <a:noFill/>
        </p:spPr>
      </p:pic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2699792" y="1491630"/>
            <a:ext cx="6336704" cy="35283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Quando a boa semente – que é a Palavra de Deus – cai num coração receptivo, faz maravilhas. Brota. Frutifica. Produz salvação, vida e paz. Você tem um coração que deseja acolher o Evangelho?</a:t>
            </a:r>
            <a:endParaRPr lang="pt-BR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0" y="1347614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2699792" y="1347614"/>
            <a:ext cx="0" cy="379588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0" name="Picture 2" descr="http://www.animationplayhouse.com/greenplant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15766"/>
            <a:ext cx="1397732" cy="2159319"/>
          </a:xfrm>
          <a:prstGeom prst="rect">
            <a:avLst/>
          </a:prstGeom>
          <a:noFill/>
        </p:spPr>
      </p:pic>
      <p:pic>
        <p:nvPicPr>
          <p:cNvPr id="17412" name="Picture 4" descr="http://childsuicide.homestead.com/animated_blue_butterfly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1995686"/>
            <a:ext cx="1162819" cy="930256"/>
          </a:xfrm>
          <a:prstGeom prst="rect">
            <a:avLst/>
          </a:prstGeom>
          <a:noFill/>
        </p:spPr>
      </p:pic>
      <p:pic>
        <p:nvPicPr>
          <p:cNvPr id="17414" name="Picture 6" descr="http://www.entomon.net/images/anim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02684" flipH="1">
            <a:off x="500084" y="2317910"/>
            <a:ext cx="864096" cy="85407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th03.deviantart.net/fs71/PRE/f/2014/077/c/d/dirt_ground_texture__tileable___2048x2048__by_fabooguy-d7aopi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795886"/>
          </a:xfrm>
        </p:spPr>
        <p:txBody>
          <a:bodyPr>
            <a:normAutofit/>
          </a:bodyPr>
          <a:lstStyle/>
          <a:p>
            <a:r>
              <a:rPr lang="pt-BR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HÁ MILHARES DE ANOS,     EM MILHÕES DE CORAÇÕES, A PALAVRA DE DEUS         TEM SIDO SEMEADA!</a:t>
            </a:r>
            <a:endParaRPr lang="pt-BR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0" y="4155926"/>
            <a:ext cx="9144000" cy="987574"/>
          </a:xfrm>
        </p:spPr>
        <p:txBody>
          <a:bodyPr/>
          <a:lstStyle/>
          <a:p>
            <a:r>
              <a:rPr lang="pt-BR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 tipo de terreno é o seu coração?</a:t>
            </a:r>
            <a:endParaRPr lang="pt-BR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88</Words>
  <Application>Microsoft Office PowerPoint</Application>
  <PresentationFormat>Apresentação na tela (16:9)</PresentationFormat>
  <Paragraphs>15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TERRENOS  DO CORAÇÃO</vt:lpstr>
      <vt:lpstr>JESUS SEMPRE FOI             UM GRANDE SEMEADOR    DA PALAVRA DE DEUS!</vt:lpstr>
      <vt:lpstr>1) CORAÇÃO ENDURECIDO</vt:lpstr>
      <vt:lpstr>2) CORAÇÃO IMPULSIVO</vt:lpstr>
      <vt:lpstr>3) CORAÇÃO DIVIDIDO</vt:lpstr>
      <vt:lpstr>4) CORAÇÃO RECEPTIVO</vt:lpstr>
      <vt:lpstr>HÁ MILHARES DE ANOS,     EM MILHÕES DE CORAÇÕES, A PALAVRA DE DEUS         TEM SIDO SEMEADA!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TERRENOS DO CORAÇÃO</dc:title>
  <dc:creator>Marcelo</dc:creator>
  <cp:lastModifiedBy>Marcelo</cp:lastModifiedBy>
  <cp:revision>9</cp:revision>
  <dcterms:created xsi:type="dcterms:W3CDTF">2014-06-27T21:05:27Z</dcterms:created>
  <dcterms:modified xsi:type="dcterms:W3CDTF">2014-06-28T02:46:31Z</dcterms:modified>
</cp:coreProperties>
</file>