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AA9-F220-4DE8-B347-04973F813F2B}" type="datetimeFigureOut">
              <a:rPr lang="pt-BR" smtClean="0"/>
              <a:pPr/>
              <a:t>22/07/2019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E15C-9E65-4057-82F3-49B3DD118B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AA9-F220-4DE8-B347-04973F813F2B}" type="datetimeFigureOut">
              <a:rPr lang="pt-BR" smtClean="0"/>
              <a:pPr/>
              <a:t>22/07/2019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E15C-9E65-4057-82F3-49B3DD118B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AA9-F220-4DE8-B347-04973F813F2B}" type="datetimeFigureOut">
              <a:rPr lang="pt-BR" smtClean="0"/>
              <a:pPr/>
              <a:t>22/07/2019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E15C-9E65-4057-82F3-49B3DD118B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AA9-F220-4DE8-B347-04973F813F2B}" type="datetimeFigureOut">
              <a:rPr lang="pt-BR" smtClean="0"/>
              <a:pPr/>
              <a:t>22/07/2019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E15C-9E65-4057-82F3-49B3DD118B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AA9-F220-4DE8-B347-04973F813F2B}" type="datetimeFigureOut">
              <a:rPr lang="pt-BR" smtClean="0"/>
              <a:pPr/>
              <a:t>22/07/2019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E15C-9E65-4057-82F3-49B3DD118B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AA9-F220-4DE8-B347-04973F813F2B}" type="datetimeFigureOut">
              <a:rPr lang="pt-BR" smtClean="0"/>
              <a:pPr/>
              <a:t>22/07/2019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E15C-9E65-4057-82F3-49B3DD118B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AA9-F220-4DE8-B347-04973F813F2B}" type="datetimeFigureOut">
              <a:rPr lang="pt-BR" smtClean="0"/>
              <a:pPr/>
              <a:t>22/07/2019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E15C-9E65-4057-82F3-49B3DD118B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AA9-F220-4DE8-B347-04973F813F2B}" type="datetimeFigureOut">
              <a:rPr lang="pt-BR" smtClean="0"/>
              <a:pPr/>
              <a:t>22/07/2019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E15C-9E65-4057-82F3-49B3DD118B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AA9-F220-4DE8-B347-04973F813F2B}" type="datetimeFigureOut">
              <a:rPr lang="pt-BR" smtClean="0"/>
              <a:pPr/>
              <a:t>22/07/2019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E15C-9E65-4057-82F3-49B3DD118B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AA9-F220-4DE8-B347-04973F813F2B}" type="datetimeFigureOut">
              <a:rPr lang="pt-BR" smtClean="0"/>
              <a:pPr/>
              <a:t>22/07/2019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E15C-9E65-4057-82F3-49B3DD118B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AA9-F220-4DE8-B347-04973F813F2B}" type="datetimeFigureOut">
              <a:rPr lang="pt-BR" smtClean="0"/>
              <a:pPr/>
              <a:t>22/07/2019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E15C-9E65-4057-82F3-49B3DD118B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85AA9-F220-4DE8-B347-04973F813F2B}" type="datetimeFigureOut">
              <a:rPr lang="pt-BR" smtClean="0"/>
              <a:pPr/>
              <a:t>22/07/2019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1E15C-9E65-4057-82F3-49B3DD118B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0"/>
            <a:ext cx="8604447" cy="5143500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900608" y="1"/>
            <a:ext cx="1472318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ítulo 1"/>
          <p:cNvSpPr>
            <a:spLocks noGrp="1"/>
          </p:cNvSpPr>
          <p:nvPr>
            <p:ph type="ctrTitle"/>
          </p:nvPr>
        </p:nvSpPr>
        <p:spPr>
          <a:xfrm>
            <a:off x="683568" y="627534"/>
            <a:ext cx="3168352" cy="2592288"/>
          </a:xfrm>
          <a:solidFill>
            <a:schemeClr val="tx2">
              <a:lumMod val="50000"/>
            </a:schemeClr>
          </a:solidFill>
          <a:ln w="508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100" dirty="0">
                <a:solidFill>
                  <a:srgbClr val="33CCCC"/>
                </a:solidFill>
              </a:rPr>
              <a:t>.</a:t>
            </a:r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683568" y="3579862"/>
            <a:ext cx="3168352" cy="936104"/>
          </a:xfrm>
          <a:solidFill>
            <a:schemeClr val="tx2">
              <a:lumMod val="50000"/>
            </a:schemeClr>
          </a:solidFill>
          <a:ln w="508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pt-BR" sz="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João 15.13-15</a:t>
            </a:r>
            <a:endParaRPr lang="pt-BR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83568" y="915566"/>
            <a:ext cx="3168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AMIGOS DE</a:t>
            </a:r>
          </a:p>
        </p:txBody>
      </p:sp>
      <p:sp>
        <p:nvSpPr>
          <p:cNvPr id="18" name="Título 3"/>
          <p:cNvSpPr txBox="1">
            <a:spLocks/>
          </p:cNvSpPr>
          <p:nvPr/>
        </p:nvSpPr>
        <p:spPr>
          <a:xfrm>
            <a:off x="683568" y="1707654"/>
            <a:ext cx="3168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3491880" cy="2283717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0"/>
            <a:ext cx="1440160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0"/>
            <a:ext cx="1440160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932040" y="0"/>
            <a:ext cx="1296144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68344" y="0"/>
            <a:ext cx="1475656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3131840" y="195486"/>
            <a:ext cx="5760640" cy="1800200"/>
          </a:xfrm>
          <a:solidFill>
            <a:schemeClr val="tx2">
              <a:lumMod val="50000"/>
            </a:schemeClr>
          </a:solidFill>
          <a:ln w="508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1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pt-BR" sz="1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2283718"/>
            <a:ext cx="3955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4207396"/>
            <a:ext cx="3955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0" y="3219822"/>
            <a:ext cx="3955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8676455" y="2283718"/>
            <a:ext cx="46754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8676455" y="4083918"/>
            <a:ext cx="467545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8676456" y="3075806"/>
            <a:ext cx="4675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827584" y="4207396"/>
            <a:ext cx="3955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619672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395536" y="4207396"/>
            <a:ext cx="43204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7812360" y="4083918"/>
            <a:ext cx="467545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8244408" y="4083918"/>
            <a:ext cx="432048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1187624" y="4207396"/>
            <a:ext cx="43204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7524328" y="4083918"/>
            <a:ext cx="288032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2627784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3635896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2123728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3131840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4716016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5796136" y="4207396"/>
            <a:ext cx="64807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4139952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5220072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6444208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ítulo 1"/>
          <p:cNvSpPr txBox="1">
            <a:spLocks/>
          </p:cNvSpPr>
          <p:nvPr/>
        </p:nvSpPr>
        <p:spPr>
          <a:xfrm>
            <a:off x="3131840" y="195486"/>
            <a:ext cx="576064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NÃO EXISTE NADA MELHOR DO QUE SER AMIGO DE DEUS!</a:t>
            </a: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7020272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Resultado de imagem para SAND 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V="1">
            <a:off x="-756592" y="4654129"/>
            <a:ext cx="10585176" cy="978742"/>
          </a:xfrm>
          <a:prstGeom prst="rect">
            <a:avLst/>
          </a:prstGeom>
          <a:noFill/>
        </p:spPr>
      </p:pic>
      <p:sp>
        <p:nvSpPr>
          <p:cNvPr id="47" name="Título 1"/>
          <p:cNvSpPr txBox="1">
            <a:spLocks/>
          </p:cNvSpPr>
          <p:nvPr/>
        </p:nvSpPr>
        <p:spPr>
          <a:xfrm>
            <a:off x="179512" y="2283718"/>
            <a:ext cx="8712968" cy="2664296"/>
          </a:xfrm>
          <a:prstGeom prst="rect">
            <a:avLst/>
          </a:prstGeom>
          <a:solidFill>
            <a:schemeClr val="tx2">
              <a:lumMod val="50000"/>
            </a:schemeClr>
          </a:solidFill>
          <a:ln w="508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" b="0" i="0" u="none" strike="noStrike" kern="1200" cap="none" spc="0" normalizeH="0" baseline="0" noProof="0" smtClean="0">
                <a:ln>
                  <a:noFill/>
                </a:ln>
                <a:solidFill>
                  <a:srgbClr val="33CC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pt-BR" sz="100" b="0" i="0" u="none" strike="noStrike" kern="1200" cap="none" spc="0" normalizeH="0" baseline="0" noProof="0" dirty="0" smtClean="0">
              <a:ln>
                <a:noFill/>
              </a:ln>
              <a:solidFill>
                <a:srgbClr val="33CC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283718"/>
            <a:ext cx="8568952" cy="2664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Dentre todas as amizades que possamos ter, nenhuma outra nos honrará tanto, nem trará tanta alegria às nossas vidas.</a:t>
            </a:r>
          </a:p>
          <a:p>
            <a:pPr>
              <a:buNone/>
            </a:pPr>
            <a:r>
              <a:rPr lang="pt-B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Através da fé em Jesus Cristo, nos tornamos amigos de Deus!</a:t>
            </a:r>
            <a:endParaRPr lang="pt-BR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0" name="AutoShape 6" descr="Resultado de imagem para SAND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3491880" cy="2283717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0"/>
            <a:ext cx="1440160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0"/>
            <a:ext cx="1440160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932040" y="0"/>
            <a:ext cx="1296144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68344" y="0"/>
            <a:ext cx="1475656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3131840" y="195486"/>
            <a:ext cx="5760640" cy="1800200"/>
          </a:xfrm>
          <a:solidFill>
            <a:schemeClr val="tx2">
              <a:lumMod val="50000"/>
            </a:schemeClr>
          </a:solidFill>
          <a:ln w="508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1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pt-BR" sz="1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2283718"/>
            <a:ext cx="3955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4207396"/>
            <a:ext cx="3955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0" y="3219822"/>
            <a:ext cx="3955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8676455" y="2283718"/>
            <a:ext cx="46754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8676455" y="4083918"/>
            <a:ext cx="467545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8676456" y="3075806"/>
            <a:ext cx="4675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827584" y="4207396"/>
            <a:ext cx="3955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619672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395536" y="4207396"/>
            <a:ext cx="43204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7812360" y="4083918"/>
            <a:ext cx="467545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8244408" y="4083918"/>
            <a:ext cx="432048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1187624" y="4207396"/>
            <a:ext cx="43204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7524328" y="4083918"/>
            <a:ext cx="288032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2627784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3635896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2123728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3131840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4716016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5796136" y="4207396"/>
            <a:ext cx="64807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4139952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5220072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6444208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ítulo 1"/>
          <p:cNvSpPr txBox="1">
            <a:spLocks/>
          </p:cNvSpPr>
          <p:nvPr/>
        </p:nvSpPr>
        <p:spPr>
          <a:xfrm>
            <a:off x="3131840" y="195486"/>
            <a:ext cx="576064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AMIGOS DE DEUS PODEM CONTAR        COM ELE!</a:t>
            </a: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7020272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Resultado de imagem para SAND 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V="1">
            <a:off x="-756592" y="4654129"/>
            <a:ext cx="10585176" cy="978742"/>
          </a:xfrm>
          <a:prstGeom prst="rect">
            <a:avLst/>
          </a:prstGeom>
          <a:noFill/>
        </p:spPr>
      </p:pic>
      <p:sp>
        <p:nvSpPr>
          <p:cNvPr id="47" name="Título 1"/>
          <p:cNvSpPr txBox="1">
            <a:spLocks/>
          </p:cNvSpPr>
          <p:nvPr/>
        </p:nvSpPr>
        <p:spPr>
          <a:xfrm>
            <a:off x="179512" y="2283718"/>
            <a:ext cx="8712968" cy="2664296"/>
          </a:xfrm>
          <a:prstGeom prst="rect">
            <a:avLst/>
          </a:prstGeom>
          <a:solidFill>
            <a:schemeClr val="tx2">
              <a:lumMod val="50000"/>
            </a:schemeClr>
          </a:solidFill>
          <a:ln w="508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" b="0" i="0" u="none" strike="noStrike" kern="1200" cap="none" spc="0" normalizeH="0" baseline="0" noProof="0" smtClean="0">
                <a:ln>
                  <a:noFill/>
                </a:ln>
                <a:solidFill>
                  <a:srgbClr val="33CC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pt-BR" sz="100" b="0" i="0" u="none" strike="noStrike" kern="1200" cap="none" spc="0" normalizeH="0" baseline="0" noProof="0" dirty="0" smtClean="0">
              <a:ln>
                <a:noFill/>
              </a:ln>
              <a:solidFill>
                <a:srgbClr val="33CC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30" name="AutoShape 6" descr="Resultado de imagem para SAND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7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283718"/>
            <a:ext cx="8568952" cy="2664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“Ninguém tem maior amor do que este, de dar alguém a sua vida pelos seus amigos” (v. 13).</a:t>
            </a:r>
          </a:p>
          <a:p>
            <a:pPr>
              <a:buNone/>
            </a:pPr>
            <a:r>
              <a:rPr lang="pt-B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Jesus deu a sua vida por nós. Morreu na cruz para nos salvar. Quer nos dar vida abundante e eterna. Não há amigo melhor do que ele!</a:t>
            </a:r>
            <a:endParaRPr lang="pt-BR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3491880" cy="2283717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0"/>
            <a:ext cx="1440160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0"/>
            <a:ext cx="1440160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932040" y="0"/>
            <a:ext cx="1296144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68344" y="0"/>
            <a:ext cx="1475656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3131840" y="195486"/>
            <a:ext cx="5760640" cy="1800200"/>
          </a:xfrm>
          <a:solidFill>
            <a:schemeClr val="tx2">
              <a:lumMod val="50000"/>
            </a:schemeClr>
          </a:solidFill>
          <a:ln w="508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1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pt-BR" sz="1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2283718"/>
            <a:ext cx="3955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4207396"/>
            <a:ext cx="3955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0" y="3219822"/>
            <a:ext cx="3955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8676455" y="2283718"/>
            <a:ext cx="46754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8676455" y="4083918"/>
            <a:ext cx="467545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8676456" y="3075806"/>
            <a:ext cx="4675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827584" y="4207396"/>
            <a:ext cx="3955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619672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395536" y="4207396"/>
            <a:ext cx="43204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7812360" y="4083918"/>
            <a:ext cx="467545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8244408" y="4083918"/>
            <a:ext cx="432048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1187624" y="4207396"/>
            <a:ext cx="43204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7524328" y="4083918"/>
            <a:ext cx="288032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2627784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3635896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2123728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3131840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4716016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5796136" y="4207396"/>
            <a:ext cx="64807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4139952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5220072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6444208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ítulo 1"/>
          <p:cNvSpPr txBox="1">
            <a:spLocks/>
          </p:cNvSpPr>
          <p:nvPr/>
        </p:nvSpPr>
        <p:spPr>
          <a:xfrm>
            <a:off x="3131840" y="195486"/>
            <a:ext cx="576064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AMIGOS DE DEUS  DEVEM OBEDECER           A ELE!</a:t>
            </a: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7020272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Resultado de imagem para SAND 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V="1">
            <a:off x="-756592" y="4654129"/>
            <a:ext cx="10585176" cy="978742"/>
          </a:xfrm>
          <a:prstGeom prst="rect">
            <a:avLst/>
          </a:prstGeom>
          <a:noFill/>
        </p:spPr>
      </p:pic>
      <p:sp>
        <p:nvSpPr>
          <p:cNvPr id="47" name="Título 1"/>
          <p:cNvSpPr txBox="1">
            <a:spLocks/>
          </p:cNvSpPr>
          <p:nvPr/>
        </p:nvSpPr>
        <p:spPr>
          <a:xfrm>
            <a:off x="179512" y="2283718"/>
            <a:ext cx="8712968" cy="2664296"/>
          </a:xfrm>
          <a:prstGeom prst="rect">
            <a:avLst/>
          </a:prstGeom>
          <a:solidFill>
            <a:schemeClr val="tx2">
              <a:lumMod val="50000"/>
            </a:schemeClr>
          </a:solidFill>
          <a:ln w="508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" b="0" i="0" u="none" strike="noStrike" kern="1200" cap="none" spc="0" normalizeH="0" baseline="0" noProof="0" smtClean="0">
                <a:ln>
                  <a:noFill/>
                </a:ln>
                <a:solidFill>
                  <a:srgbClr val="33CC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pt-BR" sz="100" b="0" i="0" u="none" strike="noStrike" kern="1200" cap="none" spc="0" normalizeH="0" baseline="0" noProof="0" dirty="0" smtClean="0">
              <a:ln>
                <a:noFill/>
              </a:ln>
              <a:solidFill>
                <a:srgbClr val="33CC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30" name="AutoShape 6" descr="Resultado de imagem para SAND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7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283718"/>
            <a:ext cx="8568952" cy="2664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“Vós sois meus amigos, se fizerdes o que eu vos mando” (v.14).</a:t>
            </a:r>
          </a:p>
          <a:p>
            <a:pPr>
              <a:buNone/>
            </a:pPr>
            <a:r>
              <a:rPr lang="pt-B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 amizade de Deus é diferente de todas as outras. Ela requer obediência. Porque ele é Deus. E porque ele quer o melhor para nós.</a:t>
            </a:r>
            <a:endParaRPr lang="pt-BR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3491880" cy="2283717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0"/>
            <a:ext cx="1440160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0"/>
            <a:ext cx="1440160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932040" y="0"/>
            <a:ext cx="1296144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68344" y="0"/>
            <a:ext cx="1475656" cy="228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3131840" y="195486"/>
            <a:ext cx="5760640" cy="1800200"/>
          </a:xfrm>
          <a:solidFill>
            <a:schemeClr val="tx2">
              <a:lumMod val="50000"/>
            </a:schemeClr>
          </a:solidFill>
          <a:ln w="508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1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pt-BR" sz="1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2283718"/>
            <a:ext cx="3955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4207396"/>
            <a:ext cx="3955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0" y="3219822"/>
            <a:ext cx="3955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8676455" y="2283718"/>
            <a:ext cx="46754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8676455" y="4083918"/>
            <a:ext cx="467545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8676456" y="3075806"/>
            <a:ext cx="4675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827584" y="4207396"/>
            <a:ext cx="3955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619672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395536" y="4207396"/>
            <a:ext cx="43204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7812360" y="4083918"/>
            <a:ext cx="467545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8244408" y="4083918"/>
            <a:ext cx="432048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1187624" y="4207396"/>
            <a:ext cx="43204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7524328" y="4083918"/>
            <a:ext cx="288032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2627784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3635896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2123728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3131840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4716016" y="4207396"/>
            <a:ext cx="5040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5796136" y="4207396"/>
            <a:ext cx="64807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4139952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5220072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6444208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ítulo 1"/>
          <p:cNvSpPr txBox="1">
            <a:spLocks/>
          </p:cNvSpPr>
          <p:nvPr/>
        </p:nvSpPr>
        <p:spPr>
          <a:xfrm>
            <a:off x="3131840" y="195486"/>
            <a:ext cx="576064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AMIGOS DE DEUS  PRECISAM APRENDER           DELE!</a:t>
            </a: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7020272" y="4207396"/>
            <a:ext cx="5760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Resultado de imagem para SAND 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V="1">
            <a:off x="-756592" y="4654129"/>
            <a:ext cx="10585176" cy="978742"/>
          </a:xfrm>
          <a:prstGeom prst="rect">
            <a:avLst/>
          </a:prstGeom>
          <a:noFill/>
        </p:spPr>
      </p:pic>
      <p:sp>
        <p:nvSpPr>
          <p:cNvPr id="47" name="Título 1"/>
          <p:cNvSpPr txBox="1">
            <a:spLocks/>
          </p:cNvSpPr>
          <p:nvPr/>
        </p:nvSpPr>
        <p:spPr>
          <a:xfrm>
            <a:off x="179512" y="2283718"/>
            <a:ext cx="8712968" cy="2664296"/>
          </a:xfrm>
          <a:prstGeom prst="rect">
            <a:avLst/>
          </a:prstGeom>
          <a:solidFill>
            <a:schemeClr val="tx2">
              <a:lumMod val="50000"/>
            </a:schemeClr>
          </a:solidFill>
          <a:ln w="508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" b="0" i="0" u="none" strike="noStrike" kern="1200" cap="none" spc="0" normalizeH="0" baseline="0" noProof="0" smtClean="0">
                <a:ln>
                  <a:noFill/>
                </a:ln>
                <a:solidFill>
                  <a:srgbClr val="33CC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pt-BR" sz="100" b="0" i="0" u="none" strike="noStrike" kern="1200" cap="none" spc="0" normalizeH="0" baseline="0" noProof="0" dirty="0" smtClean="0">
              <a:ln>
                <a:noFill/>
              </a:ln>
              <a:solidFill>
                <a:srgbClr val="33CC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30" name="AutoShape 6" descr="Resultado de imagem para SAND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7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283718"/>
            <a:ext cx="8568952" cy="2664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“Já não vos chamo servos, porque o servo não sabe o que faz o seu Senhor; mas chamei-vos amigos, porque tudo quanto ouvi de meu Pai vos dei a conhecer” (v. 15).</a:t>
            </a:r>
          </a:p>
          <a:p>
            <a:pPr>
              <a:buNone/>
            </a:pPr>
            <a:r>
              <a:rPr lang="pt-B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 melhor a aprender é aprender de Jesus!</a:t>
            </a:r>
            <a:endParaRPr lang="pt-BR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0"/>
            <a:ext cx="8604447" cy="5143500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900608" y="1"/>
            <a:ext cx="1472318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ítulo 1"/>
          <p:cNvSpPr>
            <a:spLocks noGrp="1"/>
          </p:cNvSpPr>
          <p:nvPr>
            <p:ph type="ctrTitle"/>
          </p:nvPr>
        </p:nvSpPr>
        <p:spPr>
          <a:xfrm>
            <a:off x="683568" y="339502"/>
            <a:ext cx="3168352" cy="3240360"/>
          </a:xfrm>
          <a:solidFill>
            <a:schemeClr val="tx2">
              <a:lumMod val="50000"/>
            </a:schemeClr>
          </a:solidFill>
          <a:ln w="508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100" dirty="0">
                <a:solidFill>
                  <a:srgbClr val="33CCCC"/>
                </a:solidFill>
              </a:rPr>
              <a:t>.</a:t>
            </a:r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683568" y="3867894"/>
            <a:ext cx="3168352" cy="936104"/>
          </a:xfrm>
          <a:solidFill>
            <a:schemeClr val="tx2">
              <a:lumMod val="50000"/>
            </a:schemeClr>
          </a:solidFill>
          <a:ln w="508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pt-B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 está esperando por você...</a:t>
            </a:r>
            <a:endParaRPr lang="pt-BR" sz="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83568" y="339502"/>
            <a:ext cx="3168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000" b="1" noProof="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FAÇA</a:t>
            </a:r>
            <a:r>
              <a:rPr kumimoji="0" lang="pt-BR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</a:t>
            </a:r>
          </a:p>
        </p:txBody>
      </p:sp>
      <p:sp>
        <p:nvSpPr>
          <p:cNvPr id="18" name="Título 3"/>
          <p:cNvSpPr txBox="1">
            <a:spLocks/>
          </p:cNvSpPr>
          <p:nvPr/>
        </p:nvSpPr>
        <p:spPr>
          <a:xfrm>
            <a:off x="683568" y="1203598"/>
            <a:ext cx="3168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DEUS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83568" y="1995686"/>
            <a:ext cx="3168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 SEU MELHOR </a:t>
            </a:r>
            <a:endParaRPr kumimoji="0" lang="pt-BR" sz="3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83568" y="2643758"/>
            <a:ext cx="3168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AMIGO!</a:t>
            </a:r>
            <a:endParaRPr kumimoji="0" lang="pt-B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63</Words>
  <Application>Microsoft Office PowerPoint</Application>
  <PresentationFormat>Apresentação na tela (16:9)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.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Marcelo Rodrigues</dc:creator>
  <cp:lastModifiedBy>Marcelo Rodrigues</cp:lastModifiedBy>
  <cp:revision>21</cp:revision>
  <dcterms:created xsi:type="dcterms:W3CDTF">2019-07-18T18:49:17Z</dcterms:created>
  <dcterms:modified xsi:type="dcterms:W3CDTF">2019-07-22T21:50:05Z</dcterms:modified>
</cp:coreProperties>
</file>