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2" r:id="rId6"/>
    <p:sldId id="263" r:id="rId7"/>
    <p:sldId id="264" r:id="rId8"/>
  </p:sldIdLst>
  <p:sldSz cx="9144000" cy="5143500" type="screen16x9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84" y="-46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0C150-098B-4E53-8EF0-A2551D5BCF72}" type="datetimeFigureOut">
              <a:rPr lang="pt-BR" smtClean="0"/>
              <a:pPr/>
              <a:t>20/11/2015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6F375-4F38-40D4-B97F-F71B26D0B10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0C150-098B-4E53-8EF0-A2551D5BCF72}" type="datetimeFigureOut">
              <a:rPr lang="pt-BR" smtClean="0"/>
              <a:pPr/>
              <a:t>20/11/2015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6F375-4F38-40D4-B97F-F71B26D0B10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0C150-098B-4E53-8EF0-A2551D5BCF72}" type="datetimeFigureOut">
              <a:rPr lang="pt-BR" smtClean="0"/>
              <a:pPr/>
              <a:t>20/11/2015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6F375-4F38-40D4-B97F-F71B26D0B10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0C150-098B-4E53-8EF0-A2551D5BCF72}" type="datetimeFigureOut">
              <a:rPr lang="pt-BR" smtClean="0"/>
              <a:pPr/>
              <a:t>20/11/2015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6F375-4F38-40D4-B97F-F71B26D0B10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0C150-098B-4E53-8EF0-A2551D5BCF72}" type="datetimeFigureOut">
              <a:rPr lang="pt-BR" smtClean="0"/>
              <a:pPr/>
              <a:t>20/11/2015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6F375-4F38-40D4-B97F-F71B26D0B10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0C150-098B-4E53-8EF0-A2551D5BCF72}" type="datetimeFigureOut">
              <a:rPr lang="pt-BR" smtClean="0"/>
              <a:pPr/>
              <a:t>20/11/2015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6F375-4F38-40D4-B97F-F71B26D0B10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0C150-098B-4E53-8EF0-A2551D5BCF72}" type="datetimeFigureOut">
              <a:rPr lang="pt-BR" smtClean="0"/>
              <a:pPr/>
              <a:t>20/11/2015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6F375-4F38-40D4-B97F-F71B26D0B10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0C150-098B-4E53-8EF0-A2551D5BCF72}" type="datetimeFigureOut">
              <a:rPr lang="pt-BR" smtClean="0"/>
              <a:pPr/>
              <a:t>20/11/2015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6F375-4F38-40D4-B97F-F71B26D0B10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0C150-098B-4E53-8EF0-A2551D5BCF72}" type="datetimeFigureOut">
              <a:rPr lang="pt-BR" smtClean="0"/>
              <a:pPr/>
              <a:t>20/11/2015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6F375-4F38-40D4-B97F-F71B26D0B10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0C150-098B-4E53-8EF0-A2551D5BCF72}" type="datetimeFigureOut">
              <a:rPr lang="pt-BR" smtClean="0"/>
              <a:pPr/>
              <a:t>20/11/2015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6F375-4F38-40D4-B97F-F71B26D0B10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0C150-098B-4E53-8EF0-A2551D5BCF72}" type="datetimeFigureOut">
              <a:rPr lang="pt-BR" smtClean="0"/>
              <a:pPr/>
              <a:t>20/11/2015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6F375-4F38-40D4-B97F-F71B26D0B10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E0C150-098B-4E53-8EF0-A2551D5BCF72}" type="datetimeFigureOut">
              <a:rPr lang="pt-BR" smtClean="0"/>
              <a:pPr/>
              <a:t>20/11/2015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D6F375-4F38-40D4-B97F-F71B26D0B10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push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essaybasics.com/wp-content/uploads/2014/03/My-family-English-essay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11268" name="AutoShape 4" descr="http://upload.wikimedia.org/wikipedia/commons/3/37/Speech_balloon.svg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1270" name="AutoShape 6" descr="http://upload.wikimedia.org/wikipedia/commons/3/37/Speech_balloon.svg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1272" name="Picture 8" descr="http://www.gratisskole.dk/sdata/minipic/013/01371-30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5364088" y="0"/>
            <a:ext cx="3923928" cy="2427734"/>
          </a:xfrm>
          <a:prstGeom prst="rect">
            <a:avLst/>
          </a:prstGeom>
          <a:noFill/>
        </p:spPr>
      </p:pic>
      <p:sp>
        <p:nvSpPr>
          <p:cNvPr id="8" name="Espaço Reservado para Conteúdo 2"/>
          <p:cNvSpPr txBox="1">
            <a:spLocks/>
          </p:cNvSpPr>
          <p:nvPr/>
        </p:nvSpPr>
        <p:spPr>
          <a:xfrm>
            <a:off x="5796136" y="267494"/>
            <a:ext cx="3096344" cy="14401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ABENÇOA A MINHA FAMÍLIA, SENHOR!</a:t>
            </a:r>
          </a:p>
        </p:txBody>
      </p:sp>
      <p:sp>
        <p:nvSpPr>
          <p:cNvPr id="11274" name="AutoShape 10" descr="http://upload.wikimedia.org/wikipedia/commons/3/37/Speech_balloon.svg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0" name="Picture 8" descr="http://www.gratisskole.dk/sdata/minipic/013/01371-30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V="1">
            <a:off x="1187624" y="3723878"/>
            <a:ext cx="2304256" cy="1419622"/>
          </a:xfrm>
          <a:prstGeom prst="rect">
            <a:avLst/>
          </a:prstGeom>
          <a:noFill/>
        </p:spPr>
      </p:pic>
      <p:sp>
        <p:nvSpPr>
          <p:cNvPr id="12" name="Espaço Reservado para Conteúdo 2"/>
          <p:cNvSpPr txBox="1">
            <a:spLocks/>
          </p:cNvSpPr>
          <p:nvPr/>
        </p:nvSpPr>
        <p:spPr>
          <a:xfrm>
            <a:off x="1475656" y="4227934"/>
            <a:ext cx="1728192" cy="9155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1 Crônicas 17.27</a:t>
            </a:r>
            <a:endParaRPr kumimoji="0" lang="pt-BR" sz="20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5143500"/>
          </a:xfrm>
          <a:solidFill>
            <a:schemeClr val="tx2">
              <a:lumMod val="75000"/>
            </a:schemeClr>
          </a:solidFill>
        </p:spPr>
        <p:txBody>
          <a:bodyPr/>
          <a:lstStyle/>
          <a:p>
            <a:endParaRPr lang="pt-BR" dirty="0"/>
          </a:p>
        </p:txBody>
      </p:sp>
      <p:pic>
        <p:nvPicPr>
          <p:cNvPr id="7" name="Picture 2" descr="http://essaybasics.com/wp-content/uploads/2014/03/My-family-English-essay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067694"/>
            <a:ext cx="4700014" cy="2880320"/>
          </a:xfrm>
          <a:prstGeom prst="rect">
            <a:avLst/>
          </a:prstGeom>
          <a:noFill/>
        </p:spPr>
      </p:pic>
      <p:pic>
        <p:nvPicPr>
          <p:cNvPr id="8" name="Picture 8" descr="http://www.gratisskole.dk/sdata/minipic/013/01371-30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4211960" y="195486"/>
            <a:ext cx="5616624" cy="4752528"/>
          </a:xfrm>
          <a:prstGeom prst="rect">
            <a:avLst/>
          </a:prstGeom>
          <a:noFill/>
        </p:spPr>
      </p:pic>
      <p:sp>
        <p:nvSpPr>
          <p:cNvPr id="9" name="Espaço Reservado para Conteúdo 2"/>
          <p:cNvSpPr txBox="1">
            <a:spLocks/>
          </p:cNvSpPr>
          <p:nvPr/>
        </p:nvSpPr>
        <p:spPr>
          <a:xfrm>
            <a:off x="6156176" y="699542"/>
            <a:ext cx="2592288" cy="40324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Davi acreditava que se</a:t>
            </a:r>
            <a:r>
              <a:rPr lang="pt-BR" sz="2000" b="1" noProof="0" dirty="0" smtClean="0">
                <a:latin typeface="Arial" pitchFamily="34" charset="0"/>
                <a:cs typeface="Arial" pitchFamily="34" charset="0"/>
              </a:rPr>
              <a:t> Deus abençoasse a sua casa, ela ficaria abençoada para sempre.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pt-BR" sz="1400" b="1" dirty="0"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pt-BR" sz="2000" b="1" noProof="0" dirty="0" smtClean="0">
                <a:latin typeface="Arial" pitchFamily="34" charset="0"/>
                <a:cs typeface="Arial" pitchFamily="34" charset="0"/>
              </a:rPr>
              <a:t>Nós também acreditamos, e por isso pedimos: “Abençoa a minha família, Senhor!”</a:t>
            </a:r>
            <a:endParaRPr kumimoji="0" lang="pt-BR" sz="20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10" name="Picture 8" descr="http://www.gratisskole.dk/sdata/minipic/013/01371-30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24544" y="0"/>
            <a:ext cx="5832648" cy="2499742"/>
          </a:xfrm>
          <a:prstGeom prst="rect">
            <a:avLst/>
          </a:prstGeom>
          <a:noFill/>
        </p:spPr>
      </p:pic>
      <p:sp>
        <p:nvSpPr>
          <p:cNvPr id="11" name="Espaço Reservado para Conteúdo 2"/>
          <p:cNvSpPr txBox="1">
            <a:spLocks/>
          </p:cNvSpPr>
          <p:nvPr/>
        </p:nvSpPr>
        <p:spPr>
          <a:xfrm>
            <a:off x="251520" y="483518"/>
            <a:ext cx="4608512" cy="12961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pt-BR" sz="2800" b="1" dirty="0" smtClean="0">
                <a:latin typeface="Arial" pitchFamily="34" charset="0"/>
                <a:cs typeface="Arial" pitchFamily="34" charset="0"/>
              </a:rPr>
              <a:t>A MINHA FAMÍLIA É O MEU TESOURO!</a:t>
            </a:r>
            <a:endParaRPr kumimoji="0" lang="pt-BR" sz="2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5143500"/>
          </a:xfrm>
          <a:solidFill>
            <a:schemeClr val="tx2">
              <a:lumMod val="75000"/>
            </a:schemeClr>
          </a:solidFill>
        </p:spPr>
        <p:txBody>
          <a:bodyPr/>
          <a:lstStyle/>
          <a:p>
            <a:endParaRPr lang="pt-BR" dirty="0"/>
          </a:p>
        </p:txBody>
      </p:sp>
      <p:pic>
        <p:nvPicPr>
          <p:cNvPr id="7" name="Picture 2" descr="http://essaybasics.com/wp-content/uploads/2014/03/My-family-English-essay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067694"/>
            <a:ext cx="4700014" cy="2880320"/>
          </a:xfrm>
          <a:prstGeom prst="rect">
            <a:avLst/>
          </a:prstGeom>
          <a:noFill/>
        </p:spPr>
      </p:pic>
      <p:pic>
        <p:nvPicPr>
          <p:cNvPr id="8" name="Picture 8" descr="http://www.gratisskole.dk/sdata/minipic/013/01371-30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4211960" y="195486"/>
            <a:ext cx="5616624" cy="4752528"/>
          </a:xfrm>
          <a:prstGeom prst="rect">
            <a:avLst/>
          </a:prstGeom>
          <a:noFill/>
        </p:spPr>
      </p:pic>
      <p:sp>
        <p:nvSpPr>
          <p:cNvPr id="9" name="Espaço Reservado para Conteúdo 2"/>
          <p:cNvSpPr txBox="1">
            <a:spLocks/>
          </p:cNvSpPr>
          <p:nvPr/>
        </p:nvSpPr>
        <p:spPr>
          <a:xfrm>
            <a:off x="6156176" y="699542"/>
            <a:ext cx="2592288" cy="40324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pt-BR" sz="2000" b="1" noProof="0" dirty="0" smtClean="0">
                <a:latin typeface="Arial" pitchFamily="34" charset="0"/>
                <a:cs typeface="Arial" pitchFamily="34" charset="0"/>
              </a:rPr>
              <a:t>“Melhor é um prato de hortaliça onde há amor do que o boi gordo e, com ele, o ódio”          (</a:t>
            </a:r>
            <a:r>
              <a:rPr lang="pt-BR" sz="2000" b="1" noProof="0" dirty="0" err="1" smtClean="0">
                <a:latin typeface="Arial" pitchFamily="34" charset="0"/>
                <a:cs typeface="Arial" pitchFamily="34" charset="0"/>
              </a:rPr>
              <a:t>Pv</a:t>
            </a:r>
            <a:r>
              <a:rPr lang="pt-BR" sz="2000" b="1" noProof="0" dirty="0" smtClean="0">
                <a:latin typeface="Arial" pitchFamily="34" charset="0"/>
                <a:cs typeface="Arial" pitchFamily="34" charset="0"/>
              </a:rPr>
              <a:t> 15.17).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pt-BR" sz="1400" b="1" dirty="0"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A paz em família não tem preço. Faça a sua parte para que a união prevaleça! </a:t>
            </a:r>
            <a:endParaRPr kumimoji="0" lang="pt-BR" sz="20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10" name="Picture 8" descr="http://www.gratisskole.dk/sdata/minipic/013/01371-30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24544" y="0"/>
            <a:ext cx="5832648" cy="2499742"/>
          </a:xfrm>
          <a:prstGeom prst="rect">
            <a:avLst/>
          </a:prstGeom>
          <a:noFill/>
        </p:spPr>
      </p:pic>
      <p:sp>
        <p:nvSpPr>
          <p:cNvPr id="11" name="Espaço Reservado para Conteúdo 2"/>
          <p:cNvSpPr txBox="1">
            <a:spLocks/>
          </p:cNvSpPr>
          <p:nvPr/>
        </p:nvSpPr>
        <p:spPr>
          <a:xfrm>
            <a:off x="251520" y="267494"/>
            <a:ext cx="4608512" cy="15121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ABENÇOA A MINHA FAMÍLIA COM HARMONIA!</a:t>
            </a:r>
            <a:r>
              <a:rPr kumimoji="0" lang="pt-BR" sz="28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endParaRPr kumimoji="0" lang="pt-BR" sz="2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5143500"/>
          </a:xfrm>
          <a:solidFill>
            <a:schemeClr val="tx2">
              <a:lumMod val="75000"/>
            </a:schemeClr>
          </a:solidFill>
        </p:spPr>
        <p:txBody>
          <a:bodyPr/>
          <a:lstStyle/>
          <a:p>
            <a:endParaRPr lang="pt-BR" dirty="0"/>
          </a:p>
        </p:txBody>
      </p:sp>
      <p:pic>
        <p:nvPicPr>
          <p:cNvPr id="7" name="Picture 2" descr="http://essaybasics.com/wp-content/uploads/2014/03/My-family-English-essay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067694"/>
            <a:ext cx="4700014" cy="2880320"/>
          </a:xfrm>
          <a:prstGeom prst="rect">
            <a:avLst/>
          </a:prstGeom>
          <a:noFill/>
        </p:spPr>
      </p:pic>
      <p:pic>
        <p:nvPicPr>
          <p:cNvPr id="8" name="Picture 8" descr="http://www.gratisskole.dk/sdata/minipic/013/01371-30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4211960" y="195486"/>
            <a:ext cx="5616624" cy="4752528"/>
          </a:xfrm>
          <a:prstGeom prst="rect">
            <a:avLst/>
          </a:prstGeom>
          <a:noFill/>
        </p:spPr>
      </p:pic>
      <p:sp>
        <p:nvSpPr>
          <p:cNvPr id="9" name="Espaço Reservado para Conteúdo 2"/>
          <p:cNvSpPr txBox="1">
            <a:spLocks/>
          </p:cNvSpPr>
          <p:nvPr/>
        </p:nvSpPr>
        <p:spPr>
          <a:xfrm>
            <a:off x="6156176" y="699542"/>
            <a:ext cx="2592288" cy="40324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pt-BR" sz="2000" b="1" noProof="0" dirty="0" smtClean="0">
                <a:latin typeface="Arial" pitchFamily="34" charset="0"/>
                <a:cs typeface="Arial" pitchFamily="34" charset="0"/>
              </a:rPr>
              <a:t>“O ódio excita contendas, mas o amor cobre todas as transgressões” (</a:t>
            </a:r>
            <a:r>
              <a:rPr lang="pt-BR" sz="2000" b="1" noProof="0" dirty="0" err="1" smtClean="0">
                <a:latin typeface="Arial" pitchFamily="34" charset="0"/>
                <a:cs typeface="Arial" pitchFamily="34" charset="0"/>
              </a:rPr>
              <a:t>Pv</a:t>
            </a:r>
            <a:r>
              <a:rPr lang="pt-BR" sz="2000" b="1" noProof="0" dirty="0" smtClean="0">
                <a:latin typeface="Arial" pitchFamily="34" charset="0"/>
                <a:cs typeface="Arial" pitchFamily="34" charset="0"/>
              </a:rPr>
              <a:t> 10.12).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pt-BR" sz="1400" b="1" dirty="0"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As duas palavras mais difíceis de dizer são: “Me desculpe!”. E qual é a mais difícil de dizer? “Desculpo!</a:t>
            </a:r>
            <a:r>
              <a:rPr lang="pt-BR" sz="2000" b="1" noProof="0" dirty="0" smtClean="0">
                <a:latin typeface="Arial" pitchFamily="34" charset="0"/>
                <a:cs typeface="Arial" pitchFamily="34" charset="0"/>
              </a:rPr>
              <a:t>”</a:t>
            </a:r>
            <a:endParaRPr kumimoji="0" lang="pt-BR" sz="20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10" name="Picture 8" descr="http://www.gratisskole.dk/sdata/minipic/013/01371-30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24544" y="0"/>
            <a:ext cx="5832648" cy="2499742"/>
          </a:xfrm>
          <a:prstGeom prst="rect">
            <a:avLst/>
          </a:prstGeom>
          <a:noFill/>
        </p:spPr>
      </p:pic>
      <p:sp>
        <p:nvSpPr>
          <p:cNvPr id="11" name="Espaço Reservado para Conteúdo 2"/>
          <p:cNvSpPr txBox="1">
            <a:spLocks/>
          </p:cNvSpPr>
          <p:nvPr/>
        </p:nvSpPr>
        <p:spPr>
          <a:xfrm>
            <a:off x="251520" y="267494"/>
            <a:ext cx="4608512" cy="15121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ABENÇOA A MINHA FAMÍLIA COM </a:t>
            </a:r>
            <a:r>
              <a:rPr lang="pt-BR" sz="2800" b="1" dirty="0" smtClean="0">
                <a:latin typeface="Arial" pitchFamily="34" charset="0"/>
                <a:cs typeface="Arial" pitchFamily="34" charset="0"/>
              </a:rPr>
              <a:t>QUEBRANTAMENTO!</a:t>
            </a:r>
            <a:r>
              <a:rPr kumimoji="0" lang="pt-BR" sz="28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endParaRPr kumimoji="0" lang="pt-BR" sz="2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5143500"/>
          </a:xfrm>
          <a:solidFill>
            <a:schemeClr val="tx2">
              <a:lumMod val="75000"/>
            </a:schemeClr>
          </a:solidFill>
        </p:spPr>
        <p:txBody>
          <a:bodyPr/>
          <a:lstStyle/>
          <a:p>
            <a:endParaRPr lang="pt-BR" dirty="0"/>
          </a:p>
        </p:txBody>
      </p:sp>
      <p:pic>
        <p:nvPicPr>
          <p:cNvPr id="7" name="Picture 2" descr="http://essaybasics.com/wp-content/uploads/2014/03/My-family-English-essay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067694"/>
            <a:ext cx="4700014" cy="2880320"/>
          </a:xfrm>
          <a:prstGeom prst="rect">
            <a:avLst/>
          </a:prstGeom>
          <a:noFill/>
        </p:spPr>
      </p:pic>
      <p:pic>
        <p:nvPicPr>
          <p:cNvPr id="8" name="Picture 8" descr="http://www.gratisskole.dk/sdata/minipic/013/01371-30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4211960" y="195486"/>
            <a:ext cx="5616624" cy="4752528"/>
          </a:xfrm>
          <a:prstGeom prst="rect">
            <a:avLst/>
          </a:prstGeom>
          <a:noFill/>
        </p:spPr>
      </p:pic>
      <p:sp>
        <p:nvSpPr>
          <p:cNvPr id="9" name="Espaço Reservado para Conteúdo 2"/>
          <p:cNvSpPr txBox="1">
            <a:spLocks/>
          </p:cNvSpPr>
          <p:nvPr/>
        </p:nvSpPr>
        <p:spPr>
          <a:xfrm>
            <a:off x="6156176" y="699542"/>
            <a:ext cx="2592288" cy="40324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pt-BR" sz="2000" b="1" noProof="0" dirty="0" smtClean="0">
                <a:latin typeface="Arial" pitchFamily="34" charset="0"/>
                <a:cs typeface="Arial" pitchFamily="34" charset="0"/>
              </a:rPr>
              <a:t>“O justo anda na sua integridade; bem-aventurados serão os seus filhos depois dele” (</a:t>
            </a:r>
            <a:r>
              <a:rPr lang="pt-BR" sz="2000" b="1" noProof="0" dirty="0" err="1" smtClean="0">
                <a:latin typeface="Arial" pitchFamily="34" charset="0"/>
                <a:cs typeface="Arial" pitchFamily="34" charset="0"/>
              </a:rPr>
              <a:t>Pv</a:t>
            </a:r>
            <a:r>
              <a:rPr lang="pt-BR" sz="2000" b="1" noProof="0" dirty="0" smtClean="0">
                <a:latin typeface="Arial" pitchFamily="34" charset="0"/>
                <a:cs typeface="Arial" pitchFamily="34" charset="0"/>
              </a:rPr>
              <a:t> 20.7).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pt-BR" sz="1400" b="1" dirty="0"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pt-BR" sz="2000" b="1" noProof="0" dirty="0" smtClean="0">
                <a:latin typeface="Arial" pitchFamily="34" charset="0"/>
                <a:cs typeface="Arial" pitchFamily="34" charset="0"/>
              </a:rPr>
              <a:t>Casa é lugar de exemplo. </a:t>
            </a: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É ali que é mais importante darmos um bom testemunho .</a:t>
            </a:r>
            <a:endParaRPr kumimoji="0" lang="pt-BR" sz="20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10" name="Picture 8" descr="http://www.gratisskole.dk/sdata/minipic/013/01371-30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24544" y="0"/>
            <a:ext cx="5832648" cy="2499742"/>
          </a:xfrm>
          <a:prstGeom prst="rect">
            <a:avLst/>
          </a:prstGeom>
          <a:noFill/>
        </p:spPr>
      </p:pic>
      <p:sp>
        <p:nvSpPr>
          <p:cNvPr id="11" name="Espaço Reservado para Conteúdo 2"/>
          <p:cNvSpPr txBox="1">
            <a:spLocks/>
          </p:cNvSpPr>
          <p:nvPr/>
        </p:nvSpPr>
        <p:spPr>
          <a:xfrm>
            <a:off x="251520" y="267494"/>
            <a:ext cx="4608512" cy="15121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ABENÇOA A MINHA FAMÍLIA COM </a:t>
            </a:r>
            <a:r>
              <a:rPr lang="pt-BR" sz="2800" b="1" noProof="0" dirty="0" smtClean="0">
                <a:latin typeface="Arial" pitchFamily="34" charset="0"/>
                <a:cs typeface="Arial" pitchFamily="34" charset="0"/>
              </a:rPr>
              <a:t>INTEGRIDADE</a:t>
            </a:r>
            <a:r>
              <a:rPr lang="pt-BR" sz="2800" b="1" dirty="0" smtClean="0">
                <a:latin typeface="Arial" pitchFamily="34" charset="0"/>
                <a:cs typeface="Arial" pitchFamily="34" charset="0"/>
              </a:rPr>
              <a:t>!</a:t>
            </a:r>
            <a:r>
              <a:rPr kumimoji="0" lang="pt-BR" sz="28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endParaRPr kumimoji="0" lang="pt-BR" sz="2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5143500"/>
          </a:xfrm>
          <a:solidFill>
            <a:schemeClr val="tx2">
              <a:lumMod val="75000"/>
            </a:schemeClr>
          </a:solidFill>
        </p:spPr>
        <p:txBody>
          <a:bodyPr/>
          <a:lstStyle/>
          <a:p>
            <a:endParaRPr lang="pt-BR" dirty="0"/>
          </a:p>
        </p:txBody>
      </p:sp>
      <p:pic>
        <p:nvPicPr>
          <p:cNvPr id="7" name="Picture 2" descr="http://essaybasics.com/wp-content/uploads/2014/03/My-family-English-essay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067694"/>
            <a:ext cx="4700014" cy="2880320"/>
          </a:xfrm>
          <a:prstGeom prst="rect">
            <a:avLst/>
          </a:prstGeom>
          <a:noFill/>
        </p:spPr>
      </p:pic>
      <p:pic>
        <p:nvPicPr>
          <p:cNvPr id="8" name="Picture 8" descr="http://www.gratisskole.dk/sdata/minipic/013/01371-30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4211960" y="195486"/>
            <a:ext cx="5616624" cy="4752528"/>
          </a:xfrm>
          <a:prstGeom prst="rect">
            <a:avLst/>
          </a:prstGeom>
          <a:noFill/>
        </p:spPr>
      </p:pic>
      <p:sp>
        <p:nvSpPr>
          <p:cNvPr id="9" name="Espaço Reservado para Conteúdo 2"/>
          <p:cNvSpPr txBox="1">
            <a:spLocks/>
          </p:cNvSpPr>
          <p:nvPr/>
        </p:nvSpPr>
        <p:spPr>
          <a:xfrm>
            <a:off x="6156176" y="699542"/>
            <a:ext cx="2592288" cy="40324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pt-BR" sz="2000" b="1" noProof="0" dirty="0" smtClean="0">
                <a:latin typeface="Arial" pitchFamily="34" charset="0"/>
                <a:cs typeface="Arial" pitchFamily="34" charset="0"/>
              </a:rPr>
              <a:t>“Quanto àquele que torna mal por bem, não se apartará o mal da sua casa”            (</a:t>
            </a:r>
            <a:r>
              <a:rPr lang="pt-BR" sz="2000" b="1" noProof="0" dirty="0" err="1" smtClean="0">
                <a:latin typeface="Arial" pitchFamily="34" charset="0"/>
                <a:cs typeface="Arial" pitchFamily="34" charset="0"/>
              </a:rPr>
              <a:t>Pv</a:t>
            </a: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 17.13</a:t>
            </a:r>
            <a:r>
              <a:rPr lang="pt-BR" sz="2000" b="1" noProof="0" dirty="0" smtClean="0">
                <a:latin typeface="Arial" pitchFamily="34" charset="0"/>
                <a:cs typeface="Arial" pitchFamily="34" charset="0"/>
              </a:rPr>
              <a:t>).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pt-BR" sz="1400" b="1" dirty="0"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Quão facilmente esquecemos o bem feito por nossos familiares... ou por Deus!</a:t>
            </a:r>
            <a:endParaRPr kumimoji="0" lang="pt-BR" sz="20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10" name="Picture 8" descr="http://www.gratisskole.dk/sdata/minipic/013/01371-30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24544" y="0"/>
            <a:ext cx="5832648" cy="2499742"/>
          </a:xfrm>
          <a:prstGeom prst="rect">
            <a:avLst/>
          </a:prstGeom>
          <a:noFill/>
        </p:spPr>
      </p:pic>
      <p:sp>
        <p:nvSpPr>
          <p:cNvPr id="11" name="Espaço Reservado para Conteúdo 2"/>
          <p:cNvSpPr txBox="1">
            <a:spLocks/>
          </p:cNvSpPr>
          <p:nvPr/>
        </p:nvSpPr>
        <p:spPr>
          <a:xfrm>
            <a:off x="251520" y="267494"/>
            <a:ext cx="4608512" cy="15121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ABENÇOA A MINHA FAMÍLIA COM </a:t>
            </a:r>
            <a:r>
              <a:rPr lang="pt-BR" sz="2800" b="1" dirty="0" smtClean="0">
                <a:latin typeface="Arial" pitchFamily="34" charset="0"/>
                <a:cs typeface="Arial" pitchFamily="34" charset="0"/>
              </a:rPr>
              <a:t>GRATIDÃO!</a:t>
            </a:r>
            <a:r>
              <a:rPr kumimoji="0" lang="pt-BR" sz="28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endParaRPr kumimoji="0" lang="pt-BR" sz="2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essaybasics.com/wp-content/uploads/2014/03/My-family-English-essay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11268" name="AutoShape 4" descr="http://upload.wikimedia.org/wikipedia/commons/3/37/Speech_balloon.svg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1270" name="AutoShape 6" descr="http://upload.wikimedia.org/wikipedia/commons/3/37/Speech_balloon.svg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1272" name="Picture 8" descr="http://www.gratisskole.dk/sdata/minipic/013/01371-30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5364088" y="0"/>
            <a:ext cx="3923928" cy="2427734"/>
          </a:xfrm>
          <a:prstGeom prst="rect">
            <a:avLst/>
          </a:prstGeom>
          <a:noFill/>
        </p:spPr>
      </p:pic>
      <p:sp>
        <p:nvSpPr>
          <p:cNvPr id="8" name="Espaço Reservado para Conteúdo 2"/>
          <p:cNvSpPr txBox="1">
            <a:spLocks/>
          </p:cNvSpPr>
          <p:nvPr/>
        </p:nvSpPr>
        <p:spPr>
          <a:xfrm>
            <a:off x="5796136" y="267494"/>
            <a:ext cx="3096344" cy="14401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ABENÇOA A MINHA FAMÍLIA, SENHOR!</a:t>
            </a:r>
          </a:p>
        </p:txBody>
      </p:sp>
      <p:sp>
        <p:nvSpPr>
          <p:cNvPr id="11274" name="AutoShape 10" descr="http://upload.wikimedia.org/wikipedia/commons/3/37/Speech_balloon.svg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0" name="Picture 8" descr="http://www.gratisskole.dk/sdata/minipic/013/01371-30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V="1">
            <a:off x="-324544" y="3579862"/>
            <a:ext cx="4896544" cy="1563638"/>
          </a:xfrm>
          <a:prstGeom prst="rect">
            <a:avLst/>
          </a:prstGeom>
          <a:noFill/>
        </p:spPr>
      </p:pic>
      <p:sp>
        <p:nvSpPr>
          <p:cNvPr id="11" name="Espaço Reservado para Conteúdo 2"/>
          <p:cNvSpPr txBox="1">
            <a:spLocks/>
          </p:cNvSpPr>
          <p:nvPr/>
        </p:nvSpPr>
        <p:spPr>
          <a:xfrm flipH="1">
            <a:off x="179512" y="4155926"/>
            <a:ext cx="3888432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pt-BR" sz="2000" b="1" noProof="0" dirty="0" smtClean="0">
                <a:latin typeface="Arial" pitchFamily="34" charset="0"/>
                <a:cs typeface="Arial" pitchFamily="34" charset="0"/>
              </a:rPr>
              <a:t>Que ela traga alegria para nós e glória para o seu nome!</a:t>
            </a:r>
            <a:endParaRPr kumimoji="0" lang="pt-BR" sz="20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260</Words>
  <Application>Microsoft Office PowerPoint</Application>
  <PresentationFormat>Apresentação na tela (16:9)</PresentationFormat>
  <Paragraphs>24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7</vt:i4>
      </vt:variant>
    </vt:vector>
  </HeadingPairs>
  <TitlesOfParts>
    <vt:vector size="8" baseType="lpstr">
      <vt:lpstr>Tema do Office</vt:lpstr>
      <vt:lpstr>Slide 1</vt:lpstr>
      <vt:lpstr>Slide 2</vt:lpstr>
      <vt:lpstr>Slide 3</vt:lpstr>
      <vt:lpstr>Slide 4</vt:lpstr>
      <vt:lpstr>Slide 5</vt:lpstr>
      <vt:lpstr>Slide 6</vt:lpstr>
      <vt:lpstr>Slide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Marcelo</dc:creator>
  <cp:lastModifiedBy>Marcelo</cp:lastModifiedBy>
  <cp:revision>12</cp:revision>
  <dcterms:created xsi:type="dcterms:W3CDTF">2014-08-15T20:34:52Z</dcterms:created>
  <dcterms:modified xsi:type="dcterms:W3CDTF">2015-11-20T19:18:10Z</dcterms:modified>
</cp:coreProperties>
</file>