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7777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4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A579-A469-4EEE-B982-84F031C48F4D}" type="datetimeFigureOut">
              <a:rPr lang="pt-BR" smtClean="0"/>
              <a:pPr/>
              <a:t>29/04/2014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BDA-B18E-4D0F-AF36-70817133129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A579-A469-4EEE-B982-84F031C48F4D}" type="datetimeFigureOut">
              <a:rPr lang="pt-BR" smtClean="0"/>
              <a:pPr/>
              <a:t>29/04/2014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BDA-B18E-4D0F-AF36-70817133129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A579-A469-4EEE-B982-84F031C48F4D}" type="datetimeFigureOut">
              <a:rPr lang="pt-BR" smtClean="0"/>
              <a:pPr/>
              <a:t>29/04/2014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BDA-B18E-4D0F-AF36-70817133129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A579-A469-4EEE-B982-84F031C48F4D}" type="datetimeFigureOut">
              <a:rPr lang="pt-BR" smtClean="0"/>
              <a:pPr/>
              <a:t>29/04/2014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BDA-B18E-4D0F-AF36-70817133129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A579-A469-4EEE-B982-84F031C48F4D}" type="datetimeFigureOut">
              <a:rPr lang="pt-BR" smtClean="0"/>
              <a:pPr/>
              <a:t>29/04/2014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BDA-B18E-4D0F-AF36-70817133129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A579-A469-4EEE-B982-84F031C48F4D}" type="datetimeFigureOut">
              <a:rPr lang="pt-BR" smtClean="0"/>
              <a:pPr/>
              <a:t>29/04/2014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BDA-B18E-4D0F-AF36-70817133129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A579-A469-4EEE-B982-84F031C48F4D}" type="datetimeFigureOut">
              <a:rPr lang="pt-BR" smtClean="0"/>
              <a:pPr/>
              <a:t>29/04/2014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BDA-B18E-4D0F-AF36-70817133129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A579-A469-4EEE-B982-84F031C48F4D}" type="datetimeFigureOut">
              <a:rPr lang="pt-BR" smtClean="0"/>
              <a:pPr/>
              <a:t>29/04/2014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BDA-B18E-4D0F-AF36-70817133129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A579-A469-4EEE-B982-84F031C48F4D}" type="datetimeFigureOut">
              <a:rPr lang="pt-BR" smtClean="0"/>
              <a:pPr/>
              <a:t>29/04/2014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BDA-B18E-4D0F-AF36-70817133129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A579-A469-4EEE-B982-84F031C48F4D}" type="datetimeFigureOut">
              <a:rPr lang="pt-BR" smtClean="0"/>
              <a:pPr/>
              <a:t>29/04/2014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BDA-B18E-4D0F-AF36-70817133129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A579-A469-4EEE-B982-84F031C48F4D}" type="datetimeFigureOut">
              <a:rPr lang="pt-BR" smtClean="0"/>
              <a:pPr/>
              <a:t>29/04/2014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BDA-B18E-4D0F-AF36-70817133129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FA579-A469-4EEE-B982-84F031C48F4D}" type="datetimeFigureOut">
              <a:rPr lang="pt-BR" smtClean="0"/>
              <a:pPr/>
              <a:t>29/04/2014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C5BDA-B18E-4D0F-AF36-70817133129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c09.deviantart.net/fs71/f/2011/351/3/a/field_by_jantsuu-d4jeap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5652120" y="195486"/>
            <a:ext cx="3384376" cy="648072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Gênesis 23.1-20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://www.friendsandheroes.com/sites/default/files/abraham%5B1%5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3564446" cy="5956126"/>
          </a:xfrm>
          <a:prstGeom prst="rect">
            <a:avLst/>
          </a:prstGeom>
          <a:noFill/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2627784" y="3147815"/>
            <a:ext cx="6516216" cy="1995686"/>
          </a:xfrm>
          <a:prstGeom prst="rect">
            <a:avLst/>
          </a:prstGeom>
          <a:gradFill rotWithShape="1">
            <a:gsLst>
              <a:gs pos="0">
                <a:schemeClr val="bg2">
                  <a:alpha val="21001"/>
                </a:schemeClr>
              </a:gs>
              <a:gs pos="100000">
                <a:schemeClr val="bg2">
                  <a:gamma/>
                  <a:shade val="46275"/>
                  <a:invGamma/>
                  <a:alpha val="75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COMO UM VENCEDOR LIDA COM AS PERDAS</a:t>
            </a:r>
            <a:endParaRPr kumimoji="0" lang="pt-BR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1800" y="0"/>
            <a:ext cx="6372200" cy="1779662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“PASSAMOS PELA VIDA PERDENDO COISAS”          </a:t>
            </a:r>
            <a:r>
              <a:rPr lang="pt-B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(M. CRAIG BARNES)</a:t>
            </a:r>
            <a:endParaRPr lang="pt-B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71800" y="1779662"/>
            <a:ext cx="6372200" cy="33638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pt-BR" sz="2000" dirty="0" smtClean="0"/>
              <a:t>	</a:t>
            </a:r>
          </a:p>
          <a:p>
            <a:pPr>
              <a:buNone/>
            </a:pPr>
            <a:r>
              <a:rPr lang="pt-BR" b="1" dirty="0">
                <a:latin typeface="Arial" pitchFamily="34" charset="0"/>
                <a:cs typeface="Arial" pitchFamily="34" charset="0"/>
              </a:rPr>
              <a:t>	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Em Gênesis 23 lemos como Abraão, um homem acostumado a ganhar, lidou com a maior perda da sua vida.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fc09.deviantart.net/fs71/f/2011/351/3/a/field_by_jantsuu-d4jeap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73216" y="0"/>
            <a:ext cx="9144000" cy="5668094"/>
          </a:xfrm>
          <a:prstGeom prst="rect">
            <a:avLst/>
          </a:prstGeom>
          <a:noFill/>
        </p:spPr>
      </p:pic>
      <p:pic>
        <p:nvPicPr>
          <p:cNvPr id="5" name="Picture 2" descr="http://www.friendsandheroes.com/sites/default/files/abraham%5B1%5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823537"/>
            <a:ext cx="1397661" cy="2319963"/>
          </a:xfrm>
          <a:prstGeom prst="rect">
            <a:avLst/>
          </a:prstGeom>
          <a:noFill/>
        </p:spPr>
      </p:pic>
      <p:cxnSp>
        <p:nvCxnSpPr>
          <p:cNvPr id="7" name="Conector reto 6"/>
          <p:cNvCxnSpPr/>
          <p:nvPr/>
        </p:nvCxnSpPr>
        <p:spPr>
          <a:xfrm flipV="1">
            <a:off x="2771800" y="0"/>
            <a:ext cx="0" cy="51435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>
            <a:off x="2771800" y="1779662"/>
            <a:ext cx="6372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1.ytimg.com/vi/ejA34ZWdwig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643758"/>
            <a:ext cx="4499992" cy="2499742"/>
          </a:xfrm>
          <a:prstGeom prst="rect">
            <a:avLst/>
          </a:prstGeom>
          <a:noFill/>
        </p:spPr>
      </p:pic>
      <p:pic>
        <p:nvPicPr>
          <p:cNvPr id="14340" name="Picture 4" descr="http://www.chabad.org.br/biblioteca/artigos/gruta/gru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9992" cy="2499742"/>
          </a:xfrm>
          <a:prstGeom prst="rect">
            <a:avLst/>
          </a:prstGeom>
          <a:noFill/>
        </p:spPr>
      </p:pic>
      <p:pic>
        <p:nvPicPr>
          <p:cNvPr id="14342" name="Picture 6" descr="http://hardcoremesorah.files.wordpress.com/2011/11/rebecca-and-isaac-c-hl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43758"/>
            <a:ext cx="4499992" cy="2499742"/>
          </a:xfrm>
          <a:prstGeom prst="rect">
            <a:avLst/>
          </a:prstGeom>
          <a:noFill/>
        </p:spPr>
      </p:pic>
      <p:pic>
        <p:nvPicPr>
          <p:cNvPr id="14344" name="Picture 8" descr="http://galeriaclaramente.no.sapo.pt/Hebron_post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0"/>
            <a:ext cx="4499992" cy="2499742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1800" y="0"/>
            <a:ext cx="6372200" cy="1779662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1) ENTENDA QUE              AS PERDAS FAZEM   PARTE DA VIDA!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71800" y="1779662"/>
            <a:ext cx="6372200" cy="33638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pt-BR" sz="3600" dirty="0" smtClean="0"/>
              <a:t>	</a:t>
            </a:r>
          </a:p>
          <a:p>
            <a:pPr>
              <a:buNone/>
            </a:pPr>
            <a:r>
              <a:rPr lang="pt-BR" b="1" dirty="0">
                <a:latin typeface="Arial" pitchFamily="34" charset="0"/>
                <a:cs typeface="Arial" pitchFamily="34" charset="0"/>
              </a:rPr>
              <a:t>	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Sara viveu 127 anos...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m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as morreu! Não pense que Deus está tratando você mal. Vencedores também perdem.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fc09.deviantart.net/fs71/f/2011/351/3/a/field_by_jantsuu-d4jeap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73216" y="0"/>
            <a:ext cx="9144000" cy="5668094"/>
          </a:xfrm>
          <a:prstGeom prst="rect">
            <a:avLst/>
          </a:prstGeom>
          <a:noFill/>
        </p:spPr>
      </p:pic>
      <p:pic>
        <p:nvPicPr>
          <p:cNvPr id="5" name="Picture 2" descr="http://www.friendsandheroes.com/sites/default/files/abraham%5B1%5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823537"/>
            <a:ext cx="1397661" cy="2319963"/>
          </a:xfrm>
          <a:prstGeom prst="rect">
            <a:avLst/>
          </a:prstGeom>
          <a:noFill/>
        </p:spPr>
      </p:pic>
      <p:cxnSp>
        <p:nvCxnSpPr>
          <p:cNvPr id="7" name="Conector reto 6"/>
          <p:cNvCxnSpPr/>
          <p:nvPr/>
        </p:nvCxnSpPr>
        <p:spPr>
          <a:xfrm flipV="1">
            <a:off x="2771800" y="0"/>
            <a:ext cx="0" cy="51435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>
            <a:off x="2771800" y="1779662"/>
            <a:ext cx="6372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1800" y="0"/>
            <a:ext cx="6372200" cy="1779662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2) NÃO TENHA   VERGONHA DE LAMENTAR SUAS PERDAS!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71800" y="1779662"/>
            <a:ext cx="6372200" cy="33638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pt-BR" sz="3600" dirty="0" smtClean="0"/>
              <a:t>	</a:t>
            </a:r>
          </a:p>
          <a:p>
            <a:pPr>
              <a:buNone/>
            </a:pPr>
            <a:r>
              <a:rPr lang="pt-BR" b="1" dirty="0">
                <a:latin typeface="Arial" pitchFamily="34" charset="0"/>
                <a:cs typeface="Arial" pitchFamily="34" charset="0"/>
              </a:rPr>
              <a:t>	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Permita-se vivenciar a sua dor. O seu Deus e os seus irmãos estarão com você nessa hora.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fc09.deviantart.net/fs71/f/2011/351/3/a/field_by_jantsuu-d4jeap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73216" y="0"/>
            <a:ext cx="9144000" cy="5668094"/>
          </a:xfrm>
          <a:prstGeom prst="rect">
            <a:avLst/>
          </a:prstGeom>
          <a:noFill/>
        </p:spPr>
      </p:pic>
      <p:pic>
        <p:nvPicPr>
          <p:cNvPr id="5" name="Picture 2" descr="http://www.friendsandheroes.com/sites/default/files/abraham%5B1%5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823537"/>
            <a:ext cx="1397661" cy="2319963"/>
          </a:xfrm>
          <a:prstGeom prst="rect">
            <a:avLst/>
          </a:prstGeom>
          <a:noFill/>
        </p:spPr>
      </p:pic>
      <p:cxnSp>
        <p:nvCxnSpPr>
          <p:cNvPr id="7" name="Conector reto 6"/>
          <p:cNvCxnSpPr/>
          <p:nvPr/>
        </p:nvCxnSpPr>
        <p:spPr>
          <a:xfrm flipV="1">
            <a:off x="2771800" y="0"/>
            <a:ext cx="0" cy="51435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>
            <a:off x="2771800" y="1779662"/>
            <a:ext cx="6372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1800" y="0"/>
            <a:ext cx="6372200" cy="1779662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3) NÃO SE                APEGUE DEMAIS              ÀS SUAS PERDAS!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71800" y="1779662"/>
            <a:ext cx="6372200" cy="33638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pt-BR" sz="3600" dirty="0" smtClean="0"/>
              <a:t>	</a:t>
            </a:r>
          </a:p>
          <a:p>
            <a:pPr>
              <a:buNone/>
            </a:pPr>
            <a:r>
              <a:rPr lang="pt-BR" b="1" dirty="0">
                <a:latin typeface="Arial" pitchFamily="34" charset="0"/>
                <a:cs typeface="Arial" pitchFamily="34" charset="0"/>
              </a:rPr>
              <a:t>	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Lembre-se de que a vida segue em frente. Reagindo, você tomará medidas  práticas e atitudes de fé.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fc09.deviantart.net/fs71/f/2011/351/3/a/field_by_jantsuu-d4jeap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73216" y="0"/>
            <a:ext cx="9144000" cy="5668094"/>
          </a:xfrm>
          <a:prstGeom prst="rect">
            <a:avLst/>
          </a:prstGeom>
          <a:noFill/>
        </p:spPr>
      </p:pic>
      <p:pic>
        <p:nvPicPr>
          <p:cNvPr id="5" name="Picture 2" descr="http://www.friendsandheroes.com/sites/default/files/abraham%5B1%5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823537"/>
            <a:ext cx="1397661" cy="2319963"/>
          </a:xfrm>
          <a:prstGeom prst="rect">
            <a:avLst/>
          </a:prstGeom>
          <a:noFill/>
        </p:spPr>
      </p:pic>
      <p:cxnSp>
        <p:nvCxnSpPr>
          <p:cNvPr id="7" name="Conector reto 6"/>
          <p:cNvCxnSpPr/>
          <p:nvPr/>
        </p:nvCxnSpPr>
        <p:spPr>
          <a:xfrm flipV="1">
            <a:off x="2771800" y="0"/>
            <a:ext cx="0" cy="51435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>
            <a:off x="2771800" y="1779662"/>
            <a:ext cx="6372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1800" y="0"/>
            <a:ext cx="6372200" cy="1779662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NÃO PERCA                     A SUA                 DIGNIDADE!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71800" y="1779662"/>
            <a:ext cx="6372200" cy="33638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pt-BR" sz="2000" dirty="0" smtClean="0"/>
              <a:t>	</a:t>
            </a:r>
          </a:p>
          <a:p>
            <a:pPr>
              <a:buNone/>
            </a:pPr>
            <a:r>
              <a:rPr lang="pt-BR" b="1" dirty="0">
                <a:latin typeface="Arial" pitchFamily="34" charset="0"/>
                <a:cs typeface="Arial" pitchFamily="34" charset="0"/>
              </a:rPr>
              <a:t>	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Os </a:t>
            </a:r>
            <a:r>
              <a:rPr lang="pt-BR" b="1" dirty="0" err="1" smtClean="0">
                <a:latin typeface="Arial" pitchFamily="34" charset="0"/>
                <a:cs typeface="Arial" pitchFamily="34" charset="0"/>
              </a:rPr>
              <a:t>heteus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se referiram a Abraão como “Príncipe de Deus”. Ele agiu como tal. Podia ser um sem-terra, mas não era um </a:t>
            </a:r>
            <a:r>
              <a:rPr lang="pt-BR" b="1" dirty="0" err="1" smtClean="0">
                <a:latin typeface="Arial" pitchFamily="34" charset="0"/>
                <a:cs typeface="Arial" pitchFamily="34" charset="0"/>
              </a:rPr>
              <a:t>sem-Deus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!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fc09.deviantart.net/fs71/f/2011/351/3/a/field_by_jantsuu-d4jeap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73216" y="0"/>
            <a:ext cx="9144000" cy="5668094"/>
          </a:xfrm>
          <a:prstGeom prst="rect">
            <a:avLst/>
          </a:prstGeom>
          <a:noFill/>
        </p:spPr>
      </p:pic>
      <p:pic>
        <p:nvPicPr>
          <p:cNvPr id="5" name="Picture 2" descr="http://www.friendsandheroes.com/sites/default/files/abraham%5B1%5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823537"/>
            <a:ext cx="1397661" cy="2319963"/>
          </a:xfrm>
          <a:prstGeom prst="rect">
            <a:avLst/>
          </a:prstGeom>
          <a:noFill/>
        </p:spPr>
      </p:pic>
      <p:cxnSp>
        <p:nvCxnSpPr>
          <p:cNvPr id="7" name="Conector reto 6"/>
          <p:cNvCxnSpPr/>
          <p:nvPr/>
        </p:nvCxnSpPr>
        <p:spPr>
          <a:xfrm flipV="1">
            <a:off x="2771800" y="0"/>
            <a:ext cx="0" cy="51435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>
            <a:off x="2771800" y="1779662"/>
            <a:ext cx="6372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c09.deviantart.net/fs71/f/2011/351/3/a/field_by_jantsuu-d4jeap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8" name="Picture 2" descr="http://www.friendsandheroes.com/sites/default/files/abraham%5B1%5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3564446" cy="5956126"/>
          </a:xfrm>
          <a:prstGeom prst="rect">
            <a:avLst/>
          </a:prstGeom>
          <a:noFill/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3347864" y="0"/>
            <a:ext cx="5796136" cy="2067694"/>
          </a:xfrm>
          <a:prstGeom prst="rect">
            <a:avLst/>
          </a:prstGeom>
          <a:gradFill rotWithShape="1">
            <a:gsLst>
              <a:gs pos="0">
                <a:schemeClr val="bg2">
                  <a:alpha val="21001"/>
                </a:schemeClr>
              </a:gs>
              <a:gs pos="100000">
                <a:schemeClr val="bg2">
                  <a:gamma/>
                  <a:shade val="46275"/>
                  <a:invGamma/>
                  <a:alpha val="75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58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Você quer pedir a Deus que o ajude a lidar com as perdas de uma forma vitoriosa?</a:t>
            </a:r>
            <a:endParaRPr kumimoji="0" lang="pt-BR" sz="5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3347864" y="3363838"/>
            <a:ext cx="5796136" cy="1779662"/>
          </a:xfrm>
          <a:prstGeom prst="rect">
            <a:avLst/>
          </a:prstGeom>
          <a:gradFill rotWithShape="1">
            <a:gsLst>
              <a:gs pos="0">
                <a:schemeClr val="bg2">
                  <a:alpha val="21001"/>
                </a:schemeClr>
              </a:gs>
              <a:gs pos="100000">
                <a:schemeClr val="bg2">
                  <a:gamma/>
                  <a:shade val="46275"/>
                  <a:invGamma/>
                  <a:alpha val="75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58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Você quer pedir pela vida de uma pessoa que perdeu algo ou alguém?</a:t>
            </a:r>
            <a:endParaRPr kumimoji="0" lang="pt-BR" sz="5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93</Words>
  <Application>Microsoft Office PowerPoint</Application>
  <PresentationFormat>Apresentação na tela (16:9)</PresentationFormat>
  <Paragraphs>22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9" baseType="lpstr">
      <vt:lpstr>Tema do Office</vt:lpstr>
      <vt:lpstr>Slide 1</vt:lpstr>
      <vt:lpstr>“PASSAMOS PELA VIDA PERDENDO COISAS”          (M. CRAIG BARNES)</vt:lpstr>
      <vt:lpstr>Slide 3</vt:lpstr>
      <vt:lpstr>1) ENTENDA QUE              AS PERDAS FAZEM   PARTE DA VIDA!</vt:lpstr>
      <vt:lpstr>2) NÃO TENHA   VERGONHA DE LAMENTAR SUAS PERDAS!</vt:lpstr>
      <vt:lpstr>3) NÃO SE                APEGUE DEMAIS              ÀS SUAS PERDAS!</vt:lpstr>
      <vt:lpstr>4) NÃO PERCA                     A SUA                 DIGNIDADE!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UM VENCEDOR LIDA COM AS PERDAS</dc:title>
  <dc:creator>Marcelo</dc:creator>
  <cp:lastModifiedBy>Marcelo</cp:lastModifiedBy>
  <cp:revision>16</cp:revision>
  <dcterms:created xsi:type="dcterms:W3CDTF">2014-04-29T17:50:12Z</dcterms:created>
  <dcterms:modified xsi:type="dcterms:W3CDTF">2014-04-29T21:53:57Z</dcterms:modified>
</cp:coreProperties>
</file>