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E3EE-F1B8-475E-B8D7-4C41E8FDDB63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3269-5ADD-4ED3-9648-23326F39D47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E3EE-F1B8-475E-B8D7-4C41E8FDDB63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3269-5ADD-4ED3-9648-23326F39D47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E3EE-F1B8-475E-B8D7-4C41E8FDDB63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3269-5ADD-4ED3-9648-23326F39D47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E3EE-F1B8-475E-B8D7-4C41E8FDDB63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3269-5ADD-4ED3-9648-23326F39D47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E3EE-F1B8-475E-B8D7-4C41E8FDDB63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3269-5ADD-4ED3-9648-23326F39D47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E3EE-F1B8-475E-B8D7-4C41E8FDDB63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3269-5ADD-4ED3-9648-23326F39D47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E3EE-F1B8-475E-B8D7-4C41E8FDDB63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3269-5ADD-4ED3-9648-23326F39D47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E3EE-F1B8-475E-B8D7-4C41E8FDDB63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3269-5ADD-4ED3-9648-23326F39D47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E3EE-F1B8-475E-B8D7-4C41E8FDDB63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3269-5ADD-4ED3-9648-23326F39D47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E3EE-F1B8-475E-B8D7-4C41E8FDDB63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3269-5ADD-4ED3-9648-23326F39D47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E3EE-F1B8-475E-B8D7-4C41E8FDDB63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3269-5ADD-4ED3-9648-23326F39D47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2E3EE-F1B8-475E-B8D7-4C41E8FDDB63}" type="datetimeFigureOut">
              <a:rPr lang="pt-BR" smtClean="0"/>
              <a:pPr/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13269-5ADD-4ED3-9648-23326F39D47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picrolls.com/wallpaper/27/27631-Happy_Family_Vol_6_No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7056784" cy="5292588"/>
          </a:xfrm>
          <a:prstGeom prst="rect">
            <a:avLst/>
          </a:prstGeom>
          <a:noFill/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95536" y="332656"/>
            <a:ext cx="8352928" cy="147002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DESAFIOS DAS FAMÍLIAS        EM TEMPOS MODERNOS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2339752" y="6021288"/>
            <a:ext cx="4176464" cy="57606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Eclesiastes 4.7-12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78621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FAMÍLIAS SEMPRE ENFRENTARAM DESAFIOS...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32040" y="2348880"/>
            <a:ext cx="3898776" cy="4248472"/>
          </a:xfrm>
          <a:solidFill>
            <a:srgbClr val="0070C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pt-BR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... </a:t>
            </a:r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 os dias atuais têm acrescentado problemas bem específicos que a família precisa solucionar.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http://wallpoper.com/images/00/15/41/17/happy-family-happy-life-cute-cartoon-picture_00154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3528" y="2276872"/>
            <a:ext cx="4667428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ticketmix.com.br/site/wp-content/uploads/2013/05/bolo-Casamento-G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-387424"/>
            <a:ext cx="6878568" cy="4581128"/>
          </a:xfrm>
          <a:prstGeom prst="rect">
            <a:avLst/>
          </a:prstGeom>
          <a:noFill/>
        </p:spPr>
      </p:pic>
      <p:pic>
        <p:nvPicPr>
          <p:cNvPr id="6" name="Picture 2" descr="http://maniacmuslim.com/wp-content/uploads/Business-man-in-a-rush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31840" cy="3429000"/>
          </a:xfrm>
          <a:prstGeom prst="rect">
            <a:avLst/>
          </a:prstGeom>
          <a:noFill/>
        </p:spPr>
      </p:pic>
      <p:pic>
        <p:nvPicPr>
          <p:cNvPr id="15370" name="Picture 10" descr="http://2.bp.blogspot.com/-WKKcror0U8Q/T-9LSn19L3I/AAAAAAAAAU8/SDAlMMDxpQI/s1600/Lei-do-Div%C3%B3rcio-Imedia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429000"/>
            <a:ext cx="3990975" cy="3429000"/>
          </a:xfrm>
          <a:prstGeom prst="rect">
            <a:avLst/>
          </a:prstGeom>
          <a:noFill/>
        </p:spPr>
      </p:pic>
      <p:pic>
        <p:nvPicPr>
          <p:cNvPr id="11" name="Picture 6" descr="http://biblioo.info/wp-content/uploads/2013/12/tecnologi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3131840" cy="3429000"/>
          </a:xfrm>
          <a:prstGeom prst="rect">
            <a:avLst/>
          </a:prstGeom>
          <a:noFill/>
        </p:spPr>
      </p:pic>
      <p:pic>
        <p:nvPicPr>
          <p:cNvPr id="12" name="Picture 8" descr="http://revistavaidape.files.wordpress.com/2013/08/adolescente-drog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429001"/>
            <a:ext cx="3131840" cy="3429000"/>
          </a:xfrm>
          <a:prstGeom prst="rect">
            <a:avLst/>
          </a:prstGeom>
          <a:noFill/>
        </p:spPr>
      </p:pic>
      <p:pic>
        <p:nvPicPr>
          <p:cNvPr id="15374" name="Picture 14" descr="http://www.beevoz.com/wp-content/uploads/2013/10/parejas-faceboo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0"/>
            <a:ext cx="313184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2146250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1) O DESAFIO DE PROPORCIONAR UMA SENSAÇÃO DE PLENITUDE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44008" y="2708920"/>
            <a:ext cx="4248472" cy="3888432"/>
          </a:xfrm>
          <a:solidFill>
            <a:srgbClr val="0070C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	</a:t>
            </a:r>
            <a:r>
              <a:rPr lang="pt-BR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</a:t>
            </a:r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4:7,8</a:t>
            </a:r>
          </a:p>
          <a:p>
            <a:pPr>
              <a:buNone/>
            </a:pPr>
            <a:endParaRPr lang="pt-BR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Sucesso sem família é ilusão. Em casa nos realizamos: somos reis, rainhas e príncipes!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://2.bp.blogspot.com/-IGeEd9t53A4/UFtJj5B89TI/AAAAAAAAAaY/94QkdUKDM0g/s1600/12c2UA139410-43U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4536504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2146250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2) O DESAFIO DE PROPORCIONAR GANHOS SIGNIFICATIVOS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88024" y="2708920"/>
            <a:ext cx="4104456" cy="3888432"/>
          </a:xfrm>
          <a:solidFill>
            <a:srgbClr val="0070C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pt-BR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</a:t>
            </a:r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4.9</a:t>
            </a:r>
          </a:p>
          <a:p>
            <a:pPr>
              <a:buNone/>
            </a:pPr>
            <a:endParaRPr lang="pt-BR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Em sua casa prevalece o ganhar-perder, o perder-ganhar, o perder-perder ou o ganhar-ganhar?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4" descr="http://img1.tebyan.net/Big/1392/07/2003311023610139172418120184692152053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4536504" cy="414908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2146250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3) O DESAFIO DE PROPORCIONAR APOIO A TODOS OS MEMBROS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16016" y="2708920"/>
            <a:ext cx="4104456" cy="3888432"/>
          </a:xfrm>
          <a:solidFill>
            <a:srgbClr val="0070C0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	</a:t>
            </a:r>
            <a:r>
              <a:rPr lang="pt-BR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</a:t>
            </a:r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4:10</a:t>
            </a:r>
          </a:p>
          <a:p>
            <a:pPr>
              <a:buNone/>
            </a:pPr>
            <a:endParaRPr lang="pt-BR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 vida é feita de tropeços. Em casa encontramos uma mão estendida, e não um dedo apontado!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 descr="http://paradalesbica.com.br/wp-content/uploads/2013/10/fami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4536504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2146250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4) O DESAFIO DE PROPORCIONAR CALOR HUMANO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88024" y="2708920"/>
            <a:ext cx="4032448" cy="3888432"/>
          </a:xfrm>
          <a:solidFill>
            <a:srgbClr val="0070C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pt-BR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</a:t>
            </a:r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4:11</a:t>
            </a:r>
          </a:p>
          <a:p>
            <a:pPr>
              <a:buNone/>
            </a:pPr>
            <a:endParaRPr lang="pt-BR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Em uma época de tanta frieza emocional, nosso lar deve ser um espaço de amor, afeto e cuidado.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http://www.utu123.com/UploadFile/image/17/47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4536504" cy="3913634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2146250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5) O DESAFIO DE PROPORCIONAR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SEGURANÇA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88024" y="2708920"/>
            <a:ext cx="4032448" cy="3888432"/>
          </a:xfrm>
          <a:solidFill>
            <a:srgbClr val="0070C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	</a:t>
            </a:r>
            <a:r>
              <a:rPr lang="pt-BR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</a:t>
            </a:r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4:12</a:t>
            </a:r>
          </a:p>
          <a:p>
            <a:pPr>
              <a:buNone/>
            </a:pPr>
            <a:endParaRPr lang="pt-BR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Precisamos estar dispostos a lutar uns pelos outros, defendendo a família de todos  os ataques.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http://www.hd-desktop-wallpaper.com/wallpapers/2/88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4536504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picrolls.com/wallpaper/27/27631-Happy_Family_Vol_6_No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558608" cy="4680520"/>
          </a:xfrm>
          <a:prstGeom prst="rect">
            <a:avLst/>
          </a:prstGeom>
          <a:noFill/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79512" y="260648"/>
            <a:ext cx="8784976" cy="208823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VOCÊ E SUA FAMÍLIA ESTÃO DISPOSTOS A ENCARAR O DESAFIO?</a:t>
            </a:r>
            <a:endParaRPr kumimoji="0" lang="pt-B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79512" y="6021288"/>
            <a:ext cx="8784976" cy="57606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32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Vão precisar de um cordão de três dobras!</a:t>
            </a: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78</Words>
  <Application>Microsoft Office PowerPoint</Application>
  <PresentationFormat>Apresentação na tela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Slide 1</vt:lpstr>
      <vt:lpstr>AS FAMÍLIAS SEMPRE ENFRENTARAM DESAFIOS...</vt:lpstr>
      <vt:lpstr>Slide 3</vt:lpstr>
      <vt:lpstr>1) O DESAFIO DE PROPORCIONAR UMA SENSAÇÃO DE PLENITUDE</vt:lpstr>
      <vt:lpstr>2) O DESAFIO DE PROPORCIONAR GANHOS SIGNIFICATIVOS</vt:lpstr>
      <vt:lpstr>3) O DESAFIO DE PROPORCIONAR APOIO A TODOS OS MEMBROS</vt:lpstr>
      <vt:lpstr>4) O DESAFIO DE PROPORCIONAR CALOR HUMANO</vt:lpstr>
      <vt:lpstr>5) O DESAFIO DE PROPORCIONAR SEGURANÇA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Marcelo</dc:creator>
  <cp:lastModifiedBy>Marcelo</cp:lastModifiedBy>
  <cp:revision>13</cp:revision>
  <dcterms:created xsi:type="dcterms:W3CDTF">2014-09-19T11:55:47Z</dcterms:created>
  <dcterms:modified xsi:type="dcterms:W3CDTF">2014-09-25T12:28:43Z</dcterms:modified>
</cp:coreProperties>
</file>