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4" r:id="rId7"/>
    <p:sldId id="260" r:id="rId8"/>
    <p:sldId id="263" r:id="rId9"/>
    <p:sldId id="261" r:id="rId10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4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4A6E-8775-417B-BDA4-228AE2776A74}" type="datetimeFigureOut">
              <a:rPr lang="pt-BR" smtClean="0"/>
              <a:pPr/>
              <a:t>20/06/2014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96D8-DDE9-43DF-9B8A-06687101AEC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4A6E-8775-417B-BDA4-228AE2776A74}" type="datetimeFigureOut">
              <a:rPr lang="pt-BR" smtClean="0"/>
              <a:pPr/>
              <a:t>20/06/2014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96D8-DDE9-43DF-9B8A-06687101AEC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4A6E-8775-417B-BDA4-228AE2776A74}" type="datetimeFigureOut">
              <a:rPr lang="pt-BR" smtClean="0"/>
              <a:pPr/>
              <a:t>20/06/2014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96D8-DDE9-43DF-9B8A-06687101AEC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4A6E-8775-417B-BDA4-228AE2776A74}" type="datetimeFigureOut">
              <a:rPr lang="pt-BR" smtClean="0"/>
              <a:pPr/>
              <a:t>20/06/2014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96D8-DDE9-43DF-9B8A-06687101AEC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4A6E-8775-417B-BDA4-228AE2776A74}" type="datetimeFigureOut">
              <a:rPr lang="pt-BR" smtClean="0"/>
              <a:pPr/>
              <a:t>20/06/2014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96D8-DDE9-43DF-9B8A-06687101AEC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4A6E-8775-417B-BDA4-228AE2776A74}" type="datetimeFigureOut">
              <a:rPr lang="pt-BR" smtClean="0"/>
              <a:pPr/>
              <a:t>20/06/2014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96D8-DDE9-43DF-9B8A-06687101AEC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4A6E-8775-417B-BDA4-228AE2776A74}" type="datetimeFigureOut">
              <a:rPr lang="pt-BR" smtClean="0"/>
              <a:pPr/>
              <a:t>20/06/2014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96D8-DDE9-43DF-9B8A-06687101AEC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4A6E-8775-417B-BDA4-228AE2776A74}" type="datetimeFigureOut">
              <a:rPr lang="pt-BR" smtClean="0"/>
              <a:pPr/>
              <a:t>20/06/2014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96D8-DDE9-43DF-9B8A-06687101AEC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4A6E-8775-417B-BDA4-228AE2776A74}" type="datetimeFigureOut">
              <a:rPr lang="pt-BR" smtClean="0"/>
              <a:pPr/>
              <a:t>20/06/2014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96D8-DDE9-43DF-9B8A-06687101AEC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4A6E-8775-417B-BDA4-228AE2776A74}" type="datetimeFigureOut">
              <a:rPr lang="pt-BR" smtClean="0"/>
              <a:pPr/>
              <a:t>20/06/2014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96D8-DDE9-43DF-9B8A-06687101AEC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4A6E-8775-417B-BDA4-228AE2776A74}" type="datetimeFigureOut">
              <a:rPr lang="pt-BR" smtClean="0"/>
              <a:pPr/>
              <a:t>20/06/2014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96D8-DDE9-43DF-9B8A-06687101AEC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A4A6E-8775-417B-BDA4-228AE2776A74}" type="datetimeFigureOut">
              <a:rPr lang="pt-BR" smtClean="0"/>
              <a:pPr/>
              <a:t>20/06/2014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896D8-DDE9-43DF-9B8A-06687101AEC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gif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504" y="267494"/>
            <a:ext cx="8928992" cy="1584176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pt-B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TER BASTANTE</a:t>
            </a:r>
            <a:br>
              <a:rPr lang="pt-B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pt-B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OU TER DE TUDO?</a:t>
            </a:r>
            <a:endParaRPr lang="pt-BR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6" name="Picture 2" descr="http://www.beliefnet.com/columnists/palabrasquefortalecen/files/2012/01/como-conquistar-a-una-muj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96552" y="2427734"/>
            <a:ext cx="3887181" cy="2715766"/>
          </a:xfrm>
          <a:prstGeom prst="rect">
            <a:avLst/>
          </a:prstGeom>
          <a:noFill/>
        </p:spPr>
      </p:pic>
      <p:pic>
        <p:nvPicPr>
          <p:cNvPr id="11270" name="Picture 6" descr="http://www.livinginstrata.com.au/news/wp-content/uploads/2012/05/Woman-thinking_000008233744XLar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3219822"/>
            <a:ext cx="2259915" cy="1923678"/>
          </a:xfrm>
          <a:prstGeom prst="rect">
            <a:avLst/>
          </a:prstGeom>
          <a:noFill/>
        </p:spPr>
      </p:pic>
      <p:pic>
        <p:nvPicPr>
          <p:cNvPr id="11272" name="Picture 8" descr="http://www.cosmeticdentistryrichmond.com/wp-content/uploads/2013/08/shutterstock_11297016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216" y="2886478"/>
            <a:ext cx="2725948" cy="2257022"/>
          </a:xfrm>
          <a:prstGeom prst="rect">
            <a:avLst/>
          </a:prstGeom>
          <a:noFill/>
        </p:spPr>
      </p:pic>
      <p:pic>
        <p:nvPicPr>
          <p:cNvPr id="8" name="Picture 4" descr="http://carm.org/images/manthinking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32040" y="3003798"/>
            <a:ext cx="2016224" cy="2139702"/>
          </a:xfrm>
          <a:prstGeom prst="rect">
            <a:avLst/>
          </a:prstGeom>
          <a:noFill/>
        </p:spPr>
      </p:pic>
      <p:sp>
        <p:nvSpPr>
          <p:cNvPr id="10" name="Subtítulo 2"/>
          <p:cNvSpPr txBox="1">
            <a:spLocks/>
          </p:cNvSpPr>
          <p:nvPr/>
        </p:nvSpPr>
        <p:spPr>
          <a:xfrm>
            <a:off x="2987824" y="2139702"/>
            <a:ext cx="3240360" cy="576064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Gênesis 33.8-11</a:t>
            </a:r>
          </a:p>
        </p:txBody>
      </p:sp>
      <p:pic>
        <p:nvPicPr>
          <p:cNvPr id="6146" name="Picture 2" descr="http://www.bitofgrit.com/home/decorative-swirl.png?attredirects=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72200" y="1995686"/>
            <a:ext cx="2016224" cy="840752"/>
          </a:xfrm>
          <a:prstGeom prst="rect">
            <a:avLst/>
          </a:prstGeom>
          <a:noFill/>
        </p:spPr>
      </p:pic>
      <p:pic>
        <p:nvPicPr>
          <p:cNvPr id="9" name="Picture 2" descr="http://www.bitofgrit.com/home/decorative-swirl.png?attredirects=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H="1">
            <a:off x="827584" y="1995686"/>
            <a:ext cx="2024608" cy="840752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95486"/>
            <a:ext cx="9144000" cy="1512168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DOIS IRMÃOS, VINTE ANOS...</a:t>
            </a:r>
            <a:endParaRPr lang="pt-BR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http://www.beliefnet.com/columnists/palabrasquefortalecen/files/2012/01/como-conquistar-a-una-muj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2427734"/>
            <a:ext cx="3887181" cy="2715766"/>
          </a:xfrm>
          <a:prstGeom prst="rect">
            <a:avLst/>
          </a:prstGeom>
          <a:noFill/>
        </p:spPr>
      </p:pic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179512" y="1923678"/>
            <a:ext cx="5760640" cy="302433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No que Esaú e Jacó haviam se transformado?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A quem poderíamos tomar por modelo?</a:t>
            </a:r>
          </a:p>
        </p:txBody>
      </p:sp>
      <p:pic>
        <p:nvPicPr>
          <p:cNvPr id="5" name="Picture 2" descr="http://www.bitofgrit.com/home/decorative-swirl.png?attredirects=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1923678"/>
            <a:ext cx="1224136" cy="840752"/>
          </a:xfrm>
          <a:prstGeom prst="rect">
            <a:avLst/>
          </a:prstGeom>
          <a:noFill/>
        </p:spPr>
      </p:pic>
      <p:pic>
        <p:nvPicPr>
          <p:cNvPr id="7" name="Picture 2" descr="http://www.bitofgrit.com/home/decorative-swirl.png?attredirects=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7812360" y="1923678"/>
            <a:ext cx="1224136" cy="840752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05978"/>
            <a:ext cx="9144000" cy="1501676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ESAÚ: UM HOMEM QUE TINHA BASTANTE</a:t>
            </a:r>
            <a:endParaRPr lang="pt-BR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179512" y="1923678"/>
            <a:ext cx="5760640" cy="302433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Esaú</a:t>
            </a:r>
            <a:r>
              <a:rPr lang="pt-BR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aprendeu a viver satisfeito com o que tinha.</a:t>
            </a: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Lado</a:t>
            </a:r>
            <a:r>
              <a:rPr kumimoji="0" lang="pt-BR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ruim: acomodado nas questões espirituais.</a:t>
            </a: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5" name="Picture 6" descr="http://www.livinginstrata.com.au/news/wp-content/uploads/2012/05/Woman-thinking_000008233744X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516216" y="3075806"/>
            <a:ext cx="2160240" cy="2067694"/>
          </a:xfrm>
          <a:prstGeom prst="rect">
            <a:avLst/>
          </a:prstGeom>
          <a:noFill/>
        </p:spPr>
      </p:pic>
      <p:pic>
        <p:nvPicPr>
          <p:cNvPr id="7" name="Picture 2" descr="http://www.bitofgrit.com/home/decorative-swirl.png?attredirects=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1923678"/>
            <a:ext cx="1224136" cy="840752"/>
          </a:xfrm>
          <a:prstGeom prst="rect">
            <a:avLst/>
          </a:prstGeom>
          <a:noFill/>
        </p:spPr>
      </p:pic>
      <p:pic>
        <p:nvPicPr>
          <p:cNvPr id="8" name="Picture 2" descr="http://www.bitofgrit.com/home/decorative-swirl.png?attredirects=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7812360" y="1923678"/>
            <a:ext cx="1224136" cy="840752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 descr="data:image/jpeg;base64,/9j/4AAQSkZJRgABAQAAAQABAAD/2wCEAAkGBxQQEBQQEBQUEhQPDxQQEBAQFBUXEBUXFxYWFhYZGBUYHCggGBwlGxUUIT0hJikrLi4wFx8zODMsNygwLisBCgoKDg0OGhAQGiwlICYsLCwsLCwsLCwsLCwsLCwsLCwsLCwsLCwsLCwsLCwsLCwsLCwsLCwsLCwsLCwsLCwsLP/AABEIARAAuQMBEQACEQEDEQH/xAAcAAABBQEBAQAAAAAAAAAAAAAAAgMEBQcBBgj/xABEEAACAQMCAwQHAgwFAwUAAAABAgMABBEFEgYhMRNBUWEHFCIycYGRQqEjJDNDUmJygqKxwdEVNFOSskRj4VRzk9Pw/8QAGgEBAAMBAQEAAAAAAAAAAAAAAAECBAMFBv/EADURAAICAQIEAwUHBAMBAAAAAAABAhEDBCESMUFRBRNhInGBkbEyQqHB0eHwFDNi8SNSknL/2gAMAwEAAhEDEQA/ANxoAoAoAoAoAoAoAoAoAoAoAoAoAoAoAoAoAoAoAoAoAoAoAoAoAoAoAoAoAoAoAoAoAoAoAoAoAoAoAoAoAoAoCq1riS0stou7iKEv7iyMAxHiF648+lAWcUgZQykMrAMrKcqQeYII6igFUAUAUAUAUAUAUAUAUAUAUAUAUBwGgO0AUAUAUAUAUAUBC1rUktLeW5k9y3iaVsdSFBOB5np86AzXhfStySarqAWS5vI2mftBlYYSuViUN0ATr9Pj52fK5S4Ym/FiUY2z03ogVholnvJJMbkbuoUyOUHw27ceWK9EwvmexoQFAFAFAFAFAFAFAFAFAFAFAFAZva6g2jXhgdibCSYIoY/5QynMZQ/6BLBCvRSMjlkDislTcH8Ds4XBSXxNDuLhY0aSRgiIpZ3cgKoHUknkBXY4lDw1xL/iMkj26MLSL2EuZFZTcPnmYgR+TXHvHqT0GOYHo6AKAKAKAKA8H6YZd1pb2fMjUNStrZwOuzfvb/gKrN1FstBXJIqfSBdM0cWmW35fVH9XQAckiGO2c+QXl8z4V5+mx8U7fQ3Z58MaRpWn2aQRRwRjakMaxovgqgKB9BXpHnkigCgCgCgCgCgCgCgCgCgPO8X8XRacqBleaackQW0IzK+OpPcqjIyx++ocklbJUW3SMpv/AElXskm431nY4b2bWOMXHylmwQD3eyRXJ5X92LZ1WOPWSPR8Pel5Cwhv1iV8DbcW0qtbS+OMn2D+qxB6VbzNrpkeV6of44niuxMRlo3sthJBHQSN3ju3A5rHmyJ5IuL/AJZqwwag1I8zwtcT8Qm1ivmZbO3VImhViDdSxR7mkkIxkZUDHdk455rW8i41Ay8HsuRuMMQRQqgKqgKqqMKAOQAA6CupyF0AUAUAUAiaVUUu5CqilmZiAqgDJJJ6ACgMa4n4yN9dWc8Fpcm0sr5na87N2idMGNpFCqTtHtHPl3HlXHLKLi43udscWmpUU3DfEVzqGqXElmFR5E7GK7lTcLO2U8iiHk0khOcHwPUZxRNYYfzmXaeWR7/0W8etfoLa89m6VS8chXal1EpK9og6ZBBBA5csjvA0J2cJRo0KpKhQBQBQBQBQBQBQBQDc4YqQhCsR7LMCyg9xKgjPwyKAwXjm/iubyS3S4ZYIAy6hqDEB5myN0EeBjaOQwAeuOYA3Z8iUd0rZpxtvm6RX6dO0idnpdhGsJ5es3gAV8d+33n+OT16Cs8kk7yT37I6xbaqEdu7IescOyBGkuYbNxGu+X1ItFcqo95lBGxsDJ9od1WhlV1Fv47oSg1u6+B6S0s/UbLFmkl32pBRHbkQ/QkdFQDGcD+9cXLzJ+1sdUuCPs7lDoKm2CxjVkt5YWPZRQFOyjYlshi35TmxGD59a0ObUuJQ+JwUU1wuXwNd4I45Fy/qV5shvU6KDiK4XGRJCT1BAJ29Rg+eNUJqStGacHF0e3qxQKAKAKA8V6WpX/wAPWFR7F3e21rcODgxxSSDcfmQqfBzVZOk2WiraRFnvXhcW1rasyxRLtcssVqo5hUD82JAUclU4BFeUkn7Un+p6dteykZbd3VzpVvc2i27Ce+umxdRg+r7JAAqxvjO4EuApxjJPlWtKORqV7JcjO+KCard9T1dvpTF4dNV9kun6dDc212g9uKcSMh+MbYwUPUefOuayOL8xdWWeO1wehpPBuv8Ar9r2pXs5YpGt7qL/AE5o8B1B7xzBHkwrenatGFqnRe1JAUAUAUAUAUAUAUBC1lS1vKiyCFpIXRJSQNjMpCtz8CQaBGI6pw1ZWEcBubqORYLdQIY8NH6wdxmkPI9p9kKuO4kgY555y2aju3/NzRBNu5bIatry61NouwjuLbT5LhbeW9jQNNz5cgD7C5wC4yFzzPdVMWmS3luy+XO3tE9DxdwJaabHBNbq6E3KI1yW3So7H2GYnmUc5Rh09schXTNF1a+RzxSV0/mMaVYHVr8Rx9sLSyMiXc8UzRK0rL7KLt5uVIGfDJ8s8tPhpXJczpny71EjcacHpowN0iLdWMrhbqOdEe5iZjydZCAXUnAwx5HHjkdsuJyVxdM54slOpcjyRhtGkjWMtGhYH1O+DxMgLDLW859xgee0Ng1wTmufzW/zR1ah0+T/ACNi4H4fWIrLHqNzOoyfVTNvhGRjBEi7/P7PwrVjdrnZmyKnyo91VygUAUB4r0wzhNImHV3lt0t1+00vbRsgXxPsk48FNQ+RMeZKlrxj10ea4w0eS6jhMBTtLW7iukWUkRuY8+yxAJHvdfKuuKai3fVUVyRckq7meW2ttDK1xdXEYuzrcUckaHksMIkilB/RixIQM9dueZzWpwtcMVtRk4t7fO/58DXfRb+Eiu7tQRHe6jLNbkgjfGFSMPg9NxRjXfEmoJMz5Hcmz21dCgUAUAUAUAUAUAUBhvpE4jsnu2e11J4mA2zpDaC4jLD7SSMQBy5HDEcvjXOeKEt5I6wnOOyPMWdhZanLDZWXrU91dTg3OoXuMxwoCz9misQvT7WfDPOrJJbIht82fQ5sjbWZhskQNBblLWNuSblU7Ax8M4yfjVjmY5xHa6gmipa37O97qWsIsSPKrso6jBTki71HJSQAw6dKii3U0n1BtH0do7GLt5baAsq4JaWU83dgObcyWwOeBgd1SRzZ4ziLWbu64WuptShEMrOiIuxkLL20QRzG3NTuLfJQe+g6lFxJqilxBtW4VFzc2uFM5DAMjxBxh8YIIXnz7jzHmY4fe5dn0+NHoZJdP9lhwDoNpfSbU0+9s0jUt2wuZ4om7vcaUtz5jKk9/SvQjvu6MMttkbZVygUAUBk/pbv5W1CyhtgryWUcmoNE/uudyxop8DykwfOsurzwwwTnybr3WdsEHKW3vJOk8d2U42ySi2lHKSC6PZureGWwp+R+lY3ilVx3XdG2OaPJ7MsNR1+1t4WuJJozGp25jZXLNjIRQp9pj4f0qI45N0kXeSKV2VGjcCnVLgajqcCwRcjb2OxRO47nunA3E/qZ8j3g+lix8CqzzsmTiZqkaBQFUBQoAVQMAAdAB3CupyFUAUAUAUAUAUAUBx1yCD0IwaAx7S7ZdGmGm3C7Enmc2F3gbJlZsiORu6RdwHPkeXlnHqMUn7SN2nzRS4WSt0Wn65BeT7IoLmxktDM21Y0mD9oC7dBuUYyfCp0s7TRTVR3TRqF7fRwxmaZ1jjQbmkdgEA+JrWZDHI+IW1TiDT7nYyWEctxDZySDaJZFicl8HmNzhAP2R35AqpJui7i1Gza6sUM69LVws7WWlA+1e3SyzKOZEEOXbPhkgYJ/RNc8suGDZ0xR4pJGfcV8NTRI1xdXFpcxxOSiXcZjZlzkIJYiH3fqg4rNhyRuoxZqy45VbaNG9ECWs1p65BYLYu7GIkBj2igK25JG5shJHzU9cZraYmaBQgKAKAxN7r1rUb+7OcesepQ5xgJbjaSPJn3GvmvHMtzjj7K/menooVFyFXtjFN+VjSTHTeoJ+pFeRjzZMf2JNe5mxwjLmjztpwuJNVt4tLHYzxMLieTk0MEYI9oqQfaOeSjrkdM5H03hWXPlg5ZHa6d/9Hm6uOODqPM+jK9YxBQBQBQBQBQBQBQBQHDQGTemzWoe00+13qXTUI7mZU9uWNEGBlFyctvOBjntqs/ssvBbldc3Y4gnW2iDrYWzCW7kZSjSyDO2Fc8xjqT1593LOBLyVb59DY35rpci6X0d2RYNIs04THZx3E8jxpjuCk9PI5qj1ORqrLLTwRdatocNzALd12ohUxGL2GiZPcaMj3Cvdj4dK5wySjLiR0lBSVM8zxHq+saZZySrc291HDj8JNCwuwpcKM7TsbGRknwzW/HqVNpUYp4HFWWfDfDhid7y5mN5d3CjdcuoUKnckaj3F593XwFZM2ZzddDThxKG5V6BoMOoa1em/Pbf4f2QtbSQfgQjqD2hXowzjl5888sbdNFcCaMuok+NmtrgAAcgBgAdK0GcVUEnaAp+LtcXT7Ka7f8ANRkoO9nPJFHxYgUBkfDtmYLWJHzvK75STlt7ne2T3nJx8q+J1ubzs8pLle3w2PcwQ4IJD+o3iwRPM/SJCxHjjoPmcD51ywYnlyKC6s6TkoRcme69FvDRs7Ttphm6viLi5Y9Ru5pH8FB6eJNfcY4LHFRjyR4M5OUm2ezq5UKAKAKAKAKAKAKA4zAAkkAAZJPQCgMp4m9IxvnTT9GZxLPIyPelMRJEme0eMn3umN2PhzINc55IxTfY6QxuTKK901beRdL07/NXSGW+1CT2rhIifbcv1DMTgAdM+J3VkU3L258uiNfAo+xHn1Z73RNPitIEt4F2pGMAd5PezHvYnnms0pOTtmiMFFUieXqpJwSVAIHElibmzuIF6zW8iLnmNxU7fvxV8b4ZJlMkbi0ZrpEd7Pbac7ajMIr65SzEVsiI8Q2yD3xjdjsuea3RjB5HHhMcpSUFKzU+EuBoNOke4WSe4uJU7OS4uZNzlcqdoAAGMqvXJ5da1qKXIzOTfM9UDViooGqkiqgkxzjbWP8AFL8W0ZzaaZJulYe7Ncjovmqc/mT4ivK8U1nk4+CP2pfTua9Jh45W+SAmvlD1yt1O09ans7LAIu72MSqe+KP8LL/Ctex4Ni4szl2X1/jMmtnWOu5u1fUHkBQBQBQBQBQBQBQBQGVekjiQ3kj6VaMVjQgajcr4dfV4z3sftHuHLnzFYdbrI6eH+T5L8zTptO8svTqUnBVkq6nIEAVbfTY441HQB5ST/wAa8/Szc8DlLm5O/kjdNKOWlySJHB7CPUdQjuG23U9zvjD8jJbjPZdmftAA4wPAeHLbl3hFrl+ZyxOpyT5/ke2PKsxoG3kNSBKy0BKhkqCKM24NmxfWtnj2YNf1IJ4ARQMyjHxlNeliXt36I83JtFr1ZuFazMFAKBqCTwvpM4rkgCafZH8bu1JMndbw9GlPmeYHzPgDn1Oohgxucv8AfodMWN5JUjyGl6eltCsMfuoOp6sT1Y+Zr4vUZ5Z8jnLmz3McFBcKJNcToSeAbft9bd+RWwscDxEk7f8A1qfrX1Hg2Phwufd/T+M8rXSuddjXK9gwhQBQBQBQBQBQBQHifSVxW1pGtpan8cvAVix+Zj6PM3hjnjxPjg1yz5o4YOcuh0x43kkoo8Dp1itvEsSZIGSzH3mY82Zj3kmvjc+eWabnI9/HBY4qKJvCThNVkVvz9gpQ+JilO4fHDg16uiaemrtL6oyZts190eu1rQbe8ULcRq+3mj8xIh65R1wy8wOhrVCco8isoRlzKSS0vrH8iTqEA/NTMFvYx+pKeUoxnk3PpzrpcJ89n+BT24ct1+IvTOKLa5fstzQTjkba6XspwefRW5N0Puk1EsUoq+a9C8csXsW7RmuZ0EXt/HawvcTttjiXcxPU+AHiScADzqYxcnSKykoq2ZJbWszNZsZJbaa8mvtTZoWKzRrKI0TDDmA3Zt8Q1d9TqPIhKcd6pGTHj8xqL62z1UWt6zApEd3Dcge6LqEB8ftL1PxrLj8cxv7cWvdv+haWgl0ZYab6Tb2HlqNjvTvmsSGI+MRY/XIrfi8R0+R0pfPb6meelyR6FtdemLT1jJi7aSXadkHYurFsclJIwOfLIzWxzVXZxUH2PGcO9pN2l/dZ9YvZDJJkY2oDtjQA8woUDHlivlPFtT5mbgT2X16/oevpMXBC+rLg15RrEE1KQLz0Nwbm1C7xgTXi26nxFugXPwy386+00GPg08F6fXc8PUy4sjZpVazgFAFAFAFAFAFAQNd1eOytpbqc7Y4ELt4nuCjzJIA8zQGL6f2k8kl/c/5i89og9IovzcS56ADGfE9a+U8T1jzZOCL9lfi+/wCh7WkwqEeJ82T8V5lmsgamzQvDexgl7KTtGUdXiYbZlHmU5/Fa9Dw7Mo5HCXKW3x6GbUwuKkua/jNNtbhZUWWNg6SKHR16FSMgivUap0zknatEbXNUjs7eS5mzshXc20ZY8wAAPEkgfOphFydIiUuFWeN4a1621/tobm1QdhtaNZGDuUbcCQwAKEEDOD9oV3nCWGnFnKMlk2kiyXgcRn8VvL23HdGsweIfBZAT99U86/tJMt5Vcmxmfg+FD61qN1PdJbDtAt06+rJj7RjUYJ8u/OMGrLK37MFV9irxpbydnnrCdr26l1J1KLIggtEb3hApzuPmx5/+K8rxPOklgi+W79/b4HfTxbbyPry9xbYrxzWFANPbozrIyqXjzscj2l3DBwe7NXWSSi4p7Pn6kOKbTa3Hs1zAkmrIkYmk2gseigsfkM11hG3RDdKz2noYhZdGgd+TTvNMQf1pXwfmAD86+5jFRSSPnpO3Z7ipICgCgCgCgCgCgMm9I+pm9vl09Tm3sdlxd46STHnFEfEKPaI8/KvM8U1Xk4uFc3t+rNekw8crfJESvkj2BLMAQCQCx2qCQCTgnA8TgH6VKTd10Ickhe2osWQ9OubjTT+LKLi1JLNZkhZIiTljA/TGSTsPy617Wn8QhkSjm2f/AG7+/wDUxzxSg7hy7foeig4isdSie1kYKZU2SWtz+CnGe7DdSOXNSeYr0FGUfajuu63Rz44y9lkvhrhG107cbZCGk5NI7Fn29doJ6DyFRkyynzLQxxjyLa/vY4I2mmdY40GWdzhR/wCfLvqkYtukXlJJWzMb+/k1mUMytHp8Lboo25NcsOjuP0B4f/hy1mqjpouEH7b69v3OUIPK+J/Z+pdba+ds3HCKEiSakkSWqaJObqmgIZqskQU3FdyY7OZhnLJ2a465chOX1rdoMfHqIr4/Lc4aiXDjbNw4a071Wzt7f/Qtooj5lUAJ+ZzX1x4hZUAUAUAUAUAUBG1G8WCGSeQ4SCJ5XPgqKWP3CgMX0pG2GWT8rdSNdTftyncR+6CF/dr4zX6jzs8n0Wy+B7unx+XBInCsR1Kji23LWjuvv25W5jPgYjuJ/wBu6tnh80s6i+UvZfx2+tHDOrg2um/yLe3kDorjo6hx8CM/1rHOLjJxfTY6J2rHcVQEa/06K4XZNGsg7tw5j4HqPlXXFnyYneOTRWUIy+0iBHobxf5a7u7cYwI1mLxD4K+a9CHi+X78Yv4V9Di9OujaGX4YEzh7y4uLzacok8h7IH9gUyeL5WqxpR9VzIWmj95tl8FAAA5ADAA6AV5TbbtmkDQCGqUWQy7V1iiRjthuK7huUBiuRuAOcEjuBwfpXXgdXWxHErobN2gOC6A+Bdc/TNT5c3vT+RHEu44soPQg/Ag1HC1zRNohy23rN/p9n17S8WeRf+3CC7Z8jg/SvY8HxtzlPsqMWtlUVE3qvoDywoAoAoAoAoAoCj44s5J9Nu4YV3ySW0iImcbiR7ufMZFQyU6Zl2n3XbRJLjb2iBip6qSOY+RyPlXwufG8eSUH0dH0EJcUVLuSRXIk7JGGUoejqVPwIwf50jJxaa6FWrVFZwnJm0jU9Yd0DfGNin8gK1eIRrPJrrT+as44PsJdtvkXArEdTtQAoAoAoBJqUBDGrIshlhXRMkp7fh62m1a1FzGZUuhOrq0km3ekfaJ0bkOTez08q+j8IzucZQfSqPN1sOGpLqafBwJpmMeo2/zTJ+p517CZ54i59F+lSf8ASKh7mieWMj/awqaslMmcNcA2Onyme2iYSlSnaSSO7BT1A3HAzjr1oklyDbZ6ipICgCgCgCgCgCgCgMOscqZoz1ivLqLHks8m3+ErXyPikK1MvWvoe1pZXiRMBrzmaRWaggptCfbPeQ9NtwswHlMgPL95W+tbdVHixYsn+Nf+WcMe0pR9b+Zd7qwUdqOg0oihWaigGaggM0AkmrIlDLtXSMSw3vq9AbsAX1bT1H2PWpm+Ah2j72r2vBY7zfu/MweIPaKNXgevfR5RPiar0SPg1BJ2gCgCgCgCgCgCgCgMc4mt+w1a7j6C4SK9T95eyk/iiB/erwfGce8Z/D8/1PS0M9nEZVq8Fo9EXmqUClX2NTPhcWQP70b4/wCLVuftaP8A+Zfg1+pn5ZvevoXlYDQdBoRR3dUURR0GooUGaUKEO1XSAwxrqkBBNWSA5wahk1eWQYKWlgIz4h5pAw/hRvur6PwnHw4XLuzydfO5pGmQtXq0YSwhar0SSlNRRIoGoB2oJO0AUAUAUAUAUBm3pTgC3djN3ulzbN55CSp9Ozf615visOLT32af5fma9FKslHncV8ueuNG6QdXX5sP71by5PoRxIq9QnX1yzdWU5M0TYYE+0gK9PNT9a1YoS/p8sWv+r+T/AHOM2vMg/ei+zXnUaDm6poHd1RQDdU8JBwvU8IEM1XUSBotV0gNTTBFZ3OFRSzE9wHM10jFyaiubKtpK2XXovsGW2kvJBtfUJu3CnqsQ9mIH5ZPwYV9fgxeXjUOx4OafHNs9xEa7I5E+Fq6ULJKNUNEjqtVKJFg1BJ0VBJ2gCgCgCgCgPP8AF/CMOppEk7yp2EhlRoHCNkqVPMg9xqJRUlTJTrkZlo3CFlc3l2nYvNbWUotklnuJWd51z23sggbRlR07s9/LHnksVKG3wRrwx474j068DacBj1OH5rk/Ums3n5O538mHY81x7w1a2dvFd20CQvBeQMzxjBKM2xgfL2h9KnilljKEndplZRjBqSXVHXr5mKPRE5q1AN1KBzdThBwtVuEgSTVqAljgEk4AGSTyAHiTU89kQeM1nUjfSRwQg+rm5iid+Y7VmcABe/Azn7/Cvo/D/Dp44PNNb8vd+/0PM1OqUnwL+fsb6qBRhQAAMKB0AHIAfKvTPOHI6lEE2I11IJCtUNFh1WqrRI6pqrJFg1UkVUEhQBQBQBQDV3OI43kbpGjOfgoJP8qAz/gWLZp1uxxunj9ZkPTLTEysT/v+6vJzu8jPTwqoIreJ9e9Y0+OTT5iPWr2C2SdMqy5m2sRkZ6qR5g+dWxw4Z1JclZXJO43HueX444uZkvtMvoexZgz2kq+46IweHPM822HmOWeWBg12xYkmpxfvOeSbacWiosONYjuExJw2UeOM4KkA4IzkEHI8DivLy+E5LTxfFX+3I0w1a++TYuK7R+Xa7f21dR9SMVwl4fqI/d+TR0WoxvqTY9Vgb3Z4T8JE/vXF6fKucH8mXWSD5NEgXCYzvTHjuGP51z4JcqLcS7kWbWbdM7p4uXUCRSfoDmukdNmlyg/kVebGuckVc/GMPSFJJz+opA+ZIz91bcXhOefPb8focJ6zHH+UQbiSe9H4YdhDyPYKfbf9tvDywPh319H4d4FHH7eTn+P7fU8vVeIuXsx/b9y14bsFk1CzgUAJC7XRUdwiX2Pj7bL9DXp66oxjjituZiwNtymzYxXmnYWlWiCXEa6lSQhoyyHVqjJHVqrLDq1VkihVSTtAFAFAFARdUte2gli6drC8ef2lK/1oDHdBu5pm060WRoY4dOZ7lABukeBltjGx7sMCSPj5Eefkio8Ta6/uehjblwq+gxagrocJ2+1pl2skqDr+K3J7Tl47ctR/3X6r6oV/xL0/Jl/xZbQSSWd1MiTQPKLOfcAVMNyAEfPUbZBEwI5jJqdLKpOLK6lWlJHnfSBwlDpc1pLaqUhlD2cilicOS0sZyeZLe2OZ+yK9jQ5OHMl32PNzrixsoZLdG95VPxUGvceOMuaXyPOUpLkyM+kQHrEnyGP5Vyelwv7qOnn5O4hdCtx+aX5lj/Wo/o8K+6P6jI+o6ulwjpEn+0H+dWWnxL7qIebI/vMlqMDA5DwHIV2Srkc27O0Beeji133l1c/6Mcdqn734R/oQv1rxtbK8zrpSNuLbEvXc0paxs6C1qUCTGa7oqSkqGWQ+oqjJHFqpYcWqskWKqSdoAoAoAoAoDNuJtJSwvfX2RjbSO8ryxhibWaRdsrOq9YZMBjyO113d+az58bkvZNGDIov2iHpU0QuJpIbi1ltbs9rIO2Xcku0I+B0ZXCqTkgg58axyT4UmnaNakrdNUzz5s/XTJpWlTNPbsY2lYgerWSrIsh2XHWTOMCMZx3EYNasUJNqclT+pmyTUU4xexoHpN031nTblR78SesxY5kPD+EGPMgFf3jWlPhaaMpkUEodFcdHUMPmM19OmpJSXVHktU2hdSAoBq6fbG7dNqMwPwBNUyPhg36MtBXJIZ0qRngjZzlmQEnx8PuxVNPKUsUXLnRbMlGbSJddjmet9FEP4nJL/AOovZpAf1RtQfehr5+cuKUn6s9FqqXoe5SuTCFiiBJhrsiCXHRkofWqMsOAVUkcFVZIoVBJ2gCgCgCgCgOEZ5HvoDz11wLp0jF3srYseZIiUZPXJAHM0Bb29qkKbIkSNR0SNQqj5AYoQRrgA5B5g8iPEd9VYPn6G1NvJPaH/AKS5kiXPUpndGfmpFe5oMnFirsYdTGp33Hq2nAKAha0+LeU/9sj68v61w1LrDL3HXAryR94/ZJtjRf0Y1H3CumJVCK9F9CmR3Jv1OXs2yJ3/AEUZvoDTJLhg5ejEFckjT+DrD1ewtocYKwIWH6zDe/8AExr59LY3ydtl6lVYQ8i0RJLiWuqIJSCjJQ+oqjLDgFVJFAVBIqoAUAUAUAUAUAUBw0A1JViCFOKo0QY36Q7PsdVEgGFvbVWJ8ZITsP8AAUrf4dOpuPdfQ4ahXBPsU9eyYgqQVnEfO3ZR1dkQfNh/asmt/tNd6+p30v8AcT95Z4rUcCv14/i7j9Lav+51B/nWfVP/AIn8F+KOuBXkXx+hsHDk/aWkLdcJ2ZPmh2H/AI5+deVnhwZJRXRmiD4oplrEKzs6ImxJREkyNK6WB5RUNkjq1VkixVSRVQSdoAoAoAoAoAoAoDhoBp6uipElFKIM49MNni3gvAP8ncgOfCOb8G/37Kvgl5eWMiJR4ouJ4ivoTzQoCu1fm0CfpXCn5KCf7Vm1O7hH/Jfgd8Oyk/Qsa0nARJGGBVgCD1B6eNRKKkqZKbTtHo/RlcFLu7tyeUqR3Ua9wIzHIfifwf0FeNq4cOZ+u5txu8a9NjS4Y+dZ2iyLGJKqkXH1FWAsVBIsGoAoGoJF1Uk7QBQBQBQBQBQHKASzVJAy7VZEEaRq6IqzzvG9p2+nXcXUtaylR4sql1/iUVEo7CL3MU0G4aS3Rm5nBGfHBIH3CvZ0k3PCnL+UY9RFRyNIsK0HEq9R53NsPORj8lFZM2+bGvf9DRi/tTfuLStZnCgJfDdyIdStZDyErPaMf/dXKfxqo+dYddDaMvWvmaNO+a+JtFuKwNHdExTVKL2LBqKAsGoJFCoJFA1AHBVSToqCTtAFAFAFAczQCGapIGJJaEEWSapsgjvLVkyCq4h1QW1pPOfzMDuB4kKdo+ZwPnVuLYhK3RiuixbLeJf+2D9ef9a9rTR4cUV6fUxZnc2Ta7nMqnOb5R3JbFvmWx/asjd6pLtE0LbA/VlrWszhQDN1E7qBCMy9rEYQP9QSLs+/FcdSrwyXxOmFpZFZvMbfzryWakPB6qWFq9QSPK1VZYcBqpIoVAHBUEihVSTtAFAFAcNAJY1JAxK1WoggzyVVkERnqEBhnq6RVs8B6V9S/AxWKnDXso3+UUZDN9Tt+hq+OHmTUO7JT4U59jyctwkY9plUDkMsBXvynDH9ppHnqMpckQpNegHIMX/YUn7zgVmlrsEecvkdo6TNLkinbVn7WSSNcdoFVWk6qqjuUd5POvNn4iozlKG97K+iN0dE3GMZdCvuhLIcvIW+JOPkByFYZ6qU95NmqOCMPspCrWSWI+xIR5dV+h5VOPWTh9lsmWlhNe0Wun8RXEMiSjs3Mbq4V1IBIOR7pHhXd+J5JRcZdTi/D4J2jW+DPSBHfHsXXsLjBIiJykgHUxtjny57Tz+ODUwyqRnyYZQ5ns1nrpZzH0lqjkWRJjkqtkklGqLLDq0A4KqyRQqCTtAFAFAcNANtVkVI0tXSIIUwo0RZFkWqqJDZA1G8S3hknlJCQxtI5AycKMnA7zVmiFuYJxdxPLqrKXRIooyxhQKDIAcZ3SHmc4HIYHIcuWay5Myujdiw1zKJbNfM/OuLyyO/AkOpAF6VVzb5lo7chTMAOf31VJvkS2WvDXDVxqLH1cBY0B3TygiIt3KCBzPw6d/nohhvmcMmoUeRLuuB9QjYg2xcD7cUkbKfgMg/UUenfQqtVErLzSbmH8rbXCebRPt/3AYqjwyLrPB9SPbxTl0a3jn7VGDxGKJy4YcwRgVbHCcWROcJKmfQehTzSW0T3KdnM0Y7aPlyboeQPLOM47s4ramec+exbRGqSJRKiNUsuToasmCUoqSRwCoJO1ACgCgCgOGgG2qyKkeQV0RDIzrVyg00dKBA1TSluIZIJM7Jo2jbHXDDGR51LSaohbMwHiLg6705tskbSxD3LmBWaMju3Ac0OO4/InrXn5NO09j0MeeMlTKK13TNshSSZv0IkZm+gFclikzq8sUey0P0X39zhpQlmh75famx5Rr/ACYrXeGm7nCWp7HvtF9E1lAQ0oe6cc8zn8H/APGuAR5Nmu6xpGeWSUj2sdkEUKoCqowqqAFA8AByAqShxoKqxQjsqixRwxHzqbIo4IKWKHkiqrLEiOKqkk2FKsiSQoqQLqCQoAoAoAoDhoBLCrIgZdasmQMulXTKtDZSrWVo5spYo6EpYoUsdRZIsR1Fk0K7Oq2TR3sqgCTDUEiDb1FA56vSgdFvQClgqKA6sVQSPKtAKFCTtAFAFAFAFAFAcxQCStWsgbZKmyKEmOpsijnZ1NijojqLFCglRZNCgtLJo7tqLB3bUWA20AbaANtAG2gO7aA6BUEncUAUAUAUAUAU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9460" name="AutoShape 4" descr="data:image/jpeg;base64,/9j/4AAQSkZJRgABAQAAAQABAAD/2wCEAAkGBxQQEBQQEBQUEhQPDxQQEBAQFBUXEBUXFxYWFhYZGBUYHCggGBwlGxUUIT0hJikrLi4wFx8zODMsNygwLisBCgoKDg0OGhAQGiwlICYsLCwsLCwsLCwsLCwsLCwsLCwsLCwsLCwsLCwsLCwsLCwsLCwsLCwsLCwsLCwsLCwsLP/AABEIARAAuQMBEQACEQEDEQH/xAAcAAABBQEBAQAAAAAAAAAAAAAAAgMEBQcBBgj/xABEEAACAQMCAwQHAgwFAwUAAAABAgMABBEFEgYhMRNBUWEHFCIycYGRQqEjJDNDUmJygqKxwdEVNFOSskRj4VRzk9Pw/8QAGgEBAAMBAQEAAAAAAAAAAAAAAAECBAMFBv/EADURAAICAQIEAwUHBAMBAAAAAAABAhEDBCESMUFRBRNhInGBkbEyQqHB0eHwFDNi8SNSknL/2gAMAwEAAhEDEQA/ANxoAoAoAoAoAoAoAoAoAoAoAoAoAoAoAoAoAoAoAoAoAoAoAoAoAoAoAoAoAoAoAoAoAoAoAoAoAoAoAoAoAoAoCq1riS0stou7iKEv7iyMAxHiF648+lAWcUgZQykMrAMrKcqQeYII6igFUAUAUAUAUAUAUAUAUAUAUAUAUBwGgO0AUAUAUAUAUAUBC1rUktLeW5k9y3iaVsdSFBOB5np86AzXhfStySarqAWS5vI2mftBlYYSuViUN0ATr9Pj52fK5S4Ym/FiUY2z03ogVholnvJJMbkbuoUyOUHw27ceWK9EwvmexoQFAFAFAFAFAFAFAFAFAFAFAFAZva6g2jXhgdibCSYIoY/5QynMZQ/6BLBCvRSMjlkDislTcH8Ds4XBSXxNDuLhY0aSRgiIpZ3cgKoHUknkBXY4lDw1xL/iMkj26MLSL2EuZFZTcPnmYgR+TXHvHqT0GOYHo6AKAKAKAKA8H6YZd1pb2fMjUNStrZwOuzfvb/gKrN1FstBXJIqfSBdM0cWmW35fVH9XQAckiGO2c+QXl8z4V5+mx8U7fQ3Z58MaRpWn2aQRRwRjakMaxovgqgKB9BXpHnkigCgCgCgCgCgCgCgCgCgPO8X8XRacqBleaackQW0IzK+OpPcqjIyx++ocklbJUW3SMpv/AElXskm431nY4b2bWOMXHylmwQD3eyRXJ5X92LZ1WOPWSPR8Pel5Cwhv1iV8DbcW0qtbS+OMn2D+qxB6VbzNrpkeV6of44niuxMRlo3sthJBHQSN3ju3A5rHmyJ5IuL/AJZqwwag1I8zwtcT8Qm1ivmZbO3VImhViDdSxR7mkkIxkZUDHdk455rW8i41Ay8HsuRuMMQRQqgKqgKqqMKAOQAA6CupyF0AUAUAUAiaVUUu5CqilmZiAqgDJJJ6ACgMa4n4yN9dWc8Fpcm0sr5na87N2idMGNpFCqTtHtHPl3HlXHLKLi43udscWmpUU3DfEVzqGqXElmFR5E7GK7lTcLO2U8iiHk0khOcHwPUZxRNYYfzmXaeWR7/0W8etfoLa89m6VS8chXal1EpK9og6ZBBBA5csjvA0J2cJRo0KpKhQBQBQBQBQBQBQBQDc4YqQhCsR7LMCyg9xKgjPwyKAwXjm/iubyS3S4ZYIAy6hqDEB5myN0EeBjaOQwAeuOYA3Z8iUd0rZpxtvm6RX6dO0idnpdhGsJ5es3gAV8d+33n+OT16Cs8kk7yT37I6xbaqEdu7IescOyBGkuYbNxGu+X1ItFcqo95lBGxsDJ9od1WhlV1Fv47oSg1u6+B6S0s/UbLFmkl32pBRHbkQ/QkdFQDGcD+9cXLzJ+1sdUuCPs7lDoKm2CxjVkt5YWPZRQFOyjYlshi35TmxGD59a0ObUuJQ+JwUU1wuXwNd4I45Fy/qV5shvU6KDiK4XGRJCT1BAJ29Rg+eNUJqStGacHF0e3qxQKAKAKA8V6WpX/wAPWFR7F3e21rcODgxxSSDcfmQqfBzVZOk2WiraRFnvXhcW1rasyxRLtcssVqo5hUD82JAUclU4BFeUkn7Un+p6dteykZbd3VzpVvc2i27Ce+umxdRg+r7JAAqxvjO4EuApxjJPlWtKORqV7JcjO+KCard9T1dvpTF4dNV9kun6dDc212g9uKcSMh+MbYwUPUefOuayOL8xdWWeO1wehpPBuv8Ar9r2pXs5YpGt7qL/AE5o8B1B7xzBHkwrenatGFqnRe1JAUAUAUAUAUAUAUBC1lS1vKiyCFpIXRJSQNjMpCtz8CQaBGI6pw1ZWEcBubqORYLdQIY8NH6wdxmkPI9p9kKuO4kgY555y2aju3/NzRBNu5bIatry61NouwjuLbT5LhbeW9jQNNz5cgD7C5wC4yFzzPdVMWmS3luy+XO3tE9DxdwJaabHBNbq6E3KI1yW3So7H2GYnmUc5Rh09schXTNF1a+RzxSV0/mMaVYHVr8Rx9sLSyMiXc8UzRK0rL7KLt5uVIGfDJ8s8tPhpXJczpny71EjcacHpowN0iLdWMrhbqOdEe5iZjydZCAXUnAwx5HHjkdsuJyVxdM54slOpcjyRhtGkjWMtGhYH1O+DxMgLDLW859xgee0Ng1wTmufzW/zR1ah0+T/ACNi4H4fWIrLHqNzOoyfVTNvhGRjBEi7/P7PwrVjdrnZmyKnyo91VygUAUB4r0wzhNImHV3lt0t1+00vbRsgXxPsk48FNQ+RMeZKlrxj10ea4w0eS6jhMBTtLW7iukWUkRuY8+yxAJHvdfKuuKai3fVUVyRckq7meW2ttDK1xdXEYuzrcUckaHksMIkilB/RixIQM9dueZzWpwtcMVtRk4t7fO/58DXfRb+Eiu7tQRHe6jLNbkgjfGFSMPg9NxRjXfEmoJMz5Hcmz21dCgUAUAUAUAUAUAUBhvpE4jsnu2e11J4mA2zpDaC4jLD7SSMQBy5HDEcvjXOeKEt5I6wnOOyPMWdhZanLDZWXrU91dTg3OoXuMxwoCz9misQvT7WfDPOrJJbIht82fQ5sjbWZhskQNBblLWNuSblU7Ax8M4yfjVjmY5xHa6gmipa37O97qWsIsSPKrso6jBTki71HJSQAw6dKii3U0n1BtH0do7GLt5baAsq4JaWU83dgObcyWwOeBgd1SRzZ4ziLWbu64WuptShEMrOiIuxkLL20QRzG3NTuLfJQe+g6lFxJqilxBtW4VFzc2uFM5DAMjxBxh8YIIXnz7jzHmY4fe5dn0+NHoZJdP9lhwDoNpfSbU0+9s0jUt2wuZ4om7vcaUtz5jKk9/SvQjvu6MMttkbZVygUAUBk/pbv5W1CyhtgryWUcmoNE/uudyxop8DykwfOsurzwwwTnybr3WdsEHKW3vJOk8d2U42ySi2lHKSC6PZureGWwp+R+lY3ilVx3XdG2OaPJ7MsNR1+1t4WuJJozGp25jZXLNjIRQp9pj4f0qI45N0kXeSKV2VGjcCnVLgajqcCwRcjb2OxRO47nunA3E/qZ8j3g+lix8CqzzsmTiZqkaBQFUBQoAVQMAAdAB3CupyFUAUAUAUAUAUAUBx1yCD0IwaAx7S7ZdGmGm3C7Enmc2F3gbJlZsiORu6RdwHPkeXlnHqMUn7SN2nzRS4WSt0Wn65BeT7IoLmxktDM21Y0mD9oC7dBuUYyfCp0s7TRTVR3TRqF7fRwxmaZ1jjQbmkdgEA+JrWZDHI+IW1TiDT7nYyWEctxDZySDaJZFicl8HmNzhAP2R35AqpJui7i1Gza6sUM69LVws7WWlA+1e3SyzKOZEEOXbPhkgYJ/RNc8suGDZ0xR4pJGfcV8NTRI1xdXFpcxxOSiXcZjZlzkIJYiH3fqg4rNhyRuoxZqy45VbaNG9ECWs1p65BYLYu7GIkBj2igK25JG5shJHzU9cZraYmaBQgKAKAxN7r1rUb+7OcesepQ5xgJbjaSPJn3GvmvHMtzjj7K/menooVFyFXtjFN+VjSTHTeoJ+pFeRjzZMf2JNe5mxwjLmjztpwuJNVt4tLHYzxMLieTk0MEYI9oqQfaOeSjrkdM5H03hWXPlg5ZHa6d/9Hm6uOODqPM+jK9YxBQBQBQBQBQBQBQBQHDQGTemzWoe00+13qXTUI7mZU9uWNEGBlFyctvOBjntqs/ssvBbldc3Y4gnW2iDrYWzCW7kZSjSyDO2Fc8xjqT1593LOBLyVb59DY35rpci6X0d2RYNIs04THZx3E8jxpjuCk9PI5qj1ORqrLLTwRdatocNzALd12ohUxGL2GiZPcaMj3Cvdj4dK5wySjLiR0lBSVM8zxHq+saZZySrc291HDj8JNCwuwpcKM7TsbGRknwzW/HqVNpUYp4HFWWfDfDhid7y5mN5d3CjdcuoUKnckaj3F593XwFZM2ZzddDThxKG5V6BoMOoa1em/Pbf4f2QtbSQfgQjqD2hXowzjl5888sbdNFcCaMuok+NmtrgAAcgBgAdK0GcVUEnaAp+LtcXT7Ka7f8ANRkoO9nPJFHxYgUBkfDtmYLWJHzvK75STlt7ne2T3nJx8q+J1ubzs8pLle3w2PcwQ4IJD+o3iwRPM/SJCxHjjoPmcD51ywYnlyKC6s6TkoRcme69FvDRs7Ttphm6viLi5Y9Ru5pH8FB6eJNfcY4LHFRjyR4M5OUm2ezq5UKAKAKAKAKAKAKA4zAAkkAAZJPQCgMp4m9IxvnTT9GZxLPIyPelMRJEme0eMn3umN2PhzINc55IxTfY6QxuTKK901beRdL07/NXSGW+1CT2rhIifbcv1DMTgAdM+J3VkU3L258uiNfAo+xHn1Z73RNPitIEt4F2pGMAd5PezHvYnnms0pOTtmiMFFUieXqpJwSVAIHElibmzuIF6zW8iLnmNxU7fvxV8b4ZJlMkbi0ZrpEd7Pbac7ajMIr65SzEVsiI8Q2yD3xjdjsuea3RjB5HHhMcpSUFKzU+EuBoNOke4WSe4uJU7OS4uZNzlcqdoAAGMqvXJ5da1qKXIzOTfM9UDViooGqkiqgkxzjbWP8AFL8W0ZzaaZJulYe7Ncjovmqc/mT4ivK8U1nk4+CP2pfTua9Jh45W+SAmvlD1yt1O09ans7LAIu72MSqe+KP8LL/Ctex4Ni4szl2X1/jMmtnWOu5u1fUHkBQBQBQBQBQBQBQBQGVekjiQ3kj6VaMVjQgajcr4dfV4z3sftHuHLnzFYdbrI6eH+T5L8zTptO8svTqUnBVkq6nIEAVbfTY441HQB5ST/wAa8/Szc8DlLm5O/kjdNKOWlySJHB7CPUdQjuG23U9zvjD8jJbjPZdmftAA4wPAeHLbl3hFrl+ZyxOpyT5/ke2PKsxoG3kNSBKy0BKhkqCKM24NmxfWtnj2YNf1IJ4ARQMyjHxlNeliXt36I83JtFr1ZuFazMFAKBqCTwvpM4rkgCafZH8bu1JMndbw9GlPmeYHzPgDn1Oohgxucv8AfodMWN5JUjyGl6eltCsMfuoOp6sT1Y+Zr4vUZ5Z8jnLmz3McFBcKJNcToSeAbft9bd+RWwscDxEk7f8A1qfrX1Hg2Phwufd/T+M8rXSuddjXK9gwhQBQBQBQBQBQBQHifSVxW1pGtpan8cvAVix+Zj6PM3hjnjxPjg1yz5o4YOcuh0x43kkoo8Dp1itvEsSZIGSzH3mY82Zj3kmvjc+eWabnI9/HBY4qKJvCThNVkVvz9gpQ+JilO4fHDg16uiaemrtL6oyZts190eu1rQbe8ULcRq+3mj8xIh65R1wy8wOhrVCco8isoRlzKSS0vrH8iTqEA/NTMFvYx+pKeUoxnk3PpzrpcJ89n+BT24ct1+IvTOKLa5fstzQTjkba6XspwefRW5N0Puk1EsUoq+a9C8csXsW7RmuZ0EXt/HawvcTttjiXcxPU+AHiScADzqYxcnSKykoq2ZJbWszNZsZJbaa8mvtTZoWKzRrKI0TDDmA3Zt8Q1d9TqPIhKcd6pGTHj8xqL62z1UWt6zApEd3Dcge6LqEB8ftL1PxrLj8cxv7cWvdv+haWgl0ZYab6Tb2HlqNjvTvmsSGI+MRY/XIrfi8R0+R0pfPb6meelyR6FtdemLT1jJi7aSXadkHYurFsclJIwOfLIzWxzVXZxUH2PGcO9pN2l/dZ9YvZDJJkY2oDtjQA8woUDHlivlPFtT5mbgT2X16/oevpMXBC+rLg15RrEE1KQLz0Nwbm1C7xgTXi26nxFugXPwy386+00GPg08F6fXc8PUy4sjZpVazgFAFAFAFAFAFAQNd1eOytpbqc7Y4ELt4nuCjzJIA8zQGL6f2k8kl/c/5i89og9IovzcS56ADGfE9a+U8T1jzZOCL9lfi+/wCh7WkwqEeJ82T8V5lmsgamzQvDexgl7KTtGUdXiYbZlHmU5/Fa9Dw7Mo5HCXKW3x6GbUwuKkua/jNNtbhZUWWNg6SKHR16FSMgivUap0zknatEbXNUjs7eS5mzshXc20ZY8wAAPEkgfOphFydIiUuFWeN4a1621/tobm1QdhtaNZGDuUbcCQwAKEEDOD9oV3nCWGnFnKMlk2kiyXgcRn8VvL23HdGsweIfBZAT99U86/tJMt5Vcmxmfg+FD61qN1PdJbDtAt06+rJj7RjUYJ8u/OMGrLK37MFV9irxpbydnnrCdr26l1J1KLIggtEb3hApzuPmx5/+K8rxPOklgi+W79/b4HfTxbbyPry9xbYrxzWFANPbozrIyqXjzscj2l3DBwe7NXWSSi4p7Pn6kOKbTa3Hs1zAkmrIkYmk2gseigsfkM11hG3RDdKz2noYhZdGgd+TTvNMQf1pXwfmAD86+5jFRSSPnpO3Z7ipICgCgCgCgCgCgMm9I+pm9vl09Tm3sdlxd46STHnFEfEKPaI8/KvM8U1Xk4uFc3t+rNekw8crfJESvkj2BLMAQCQCx2qCQCTgnA8TgH6VKTd10Ickhe2osWQ9OubjTT+LKLi1JLNZkhZIiTljA/TGSTsPy617Wn8QhkSjm2f/AG7+/wDUxzxSg7hy7foeig4isdSie1kYKZU2SWtz+CnGe7DdSOXNSeYr0FGUfajuu63Rz44y9lkvhrhG107cbZCGk5NI7Fn29doJ6DyFRkyynzLQxxjyLa/vY4I2mmdY40GWdzhR/wCfLvqkYtukXlJJWzMb+/k1mUMytHp8Lboo25NcsOjuP0B4f/hy1mqjpouEH7b69v3OUIPK+J/Z+pdba+ds3HCKEiSakkSWqaJObqmgIZqskQU3FdyY7OZhnLJ2a465chOX1rdoMfHqIr4/Lc4aiXDjbNw4a071Wzt7f/Qtooj5lUAJ+ZzX1x4hZUAUAUAUAUAUBG1G8WCGSeQ4SCJ5XPgqKWP3CgMX0pG2GWT8rdSNdTftyncR+6CF/dr4zX6jzs8n0Wy+B7unx+XBInCsR1Kji23LWjuvv25W5jPgYjuJ/wBu6tnh80s6i+UvZfx2+tHDOrg2um/yLe3kDorjo6hx8CM/1rHOLjJxfTY6J2rHcVQEa/06K4XZNGsg7tw5j4HqPlXXFnyYneOTRWUIy+0iBHobxf5a7u7cYwI1mLxD4K+a9CHi+X78Yv4V9Di9OujaGX4YEzh7y4uLzacok8h7IH9gUyeL5WqxpR9VzIWmj95tl8FAAA5ADAA6AV5TbbtmkDQCGqUWQy7V1iiRjthuK7huUBiuRuAOcEjuBwfpXXgdXWxHErobN2gOC6A+Bdc/TNT5c3vT+RHEu44soPQg/Ag1HC1zRNohy23rN/p9n17S8WeRf+3CC7Z8jg/SvY8HxtzlPsqMWtlUVE3qvoDywoAoAoAoAoAoCj44s5J9Nu4YV3ySW0iImcbiR7ufMZFQyU6Zl2n3XbRJLjb2iBip6qSOY+RyPlXwufG8eSUH0dH0EJcUVLuSRXIk7JGGUoejqVPwIwf50jJxaa6FWrVFZwnJm0jU9Yd0DfGNin8gK1eIRrPJrrT+as44PsJdtvkXArEdTtQAoAoAoBJqUBDGrIshlhXRMkp7fh62m1a1FzGZUuhOrq0km3ekfaJ0bkOTez08q+j8IzucZQfSqPN1sOGpLqafBwJpmMeo2/zTJ+p517CZ54i59F+lSf8ASKh7mieWMj/awqaslMmcNcA2Onyme2iYSlSnaSSO7BT1A3HAzjr1oklyDbZ6ipICgCgCgCgCgCgCgMOscqZoz1ivLqLHks8m3+ErXyPikK1MvWvoe1pZXiRMBrzmaRWaggptCfbPeQ9NtwswHlMgPL95W+tbdVHixYsn+Nf+WcMe0pR9b+Zd7qwUdqOg0oihWaigGaggM0AkmrIlDLtXSMSw3vq9AbsAX1bT1H2PWpm+Ah2j72r2vBY7zfu/MweIPaKNXgevfR5RPiar0SPg1BJ2gCgCgCgCgCgCgCgMc4mt+w1a7j6C4SK9T95eyk/iiB/erwfGce8Z/D8/1PS0M9nEZVq8Fo9EXmqUClX2NTPhcWQP70b4/wCLVuftaP8A+Zfg1+pn5ZvevoXlYDQdBoRR3dUURR0GooUGaUKEO1XSAwxrqkBBNWSA5wahk1eWQYKWlgIz4h5pAw/hRvur6PwnHw4XLuzydfO5pGmQtXq0YSwhar0SSlNRRIoGoB2oJO0AUAUAUAUAUBm3pTgC3djN3ulzbN55CSp9Ozf615visOLT32af5fma9FKslHncV8ueuNG6QdXX5sP71by5PoRxIq9QnX1yzdWU5M0TYYE+0gK9PNT9a1YoS/p8sWv+r+T/AHOM2vMg/ei+zXnUaDm6poHd1RQDdU8JBwvU8IEM1XUSBotV0gNTTBFZ3OFRSzE9wHM10jFyaiubKtpK2XXovsGW2kvJBtfUJu3CnqsQ9mIH5ZPwYV9fgxeXjUOx4OafHNs9xEa7I5E+Fq6ULJKNUNEjqtVKJFg1BJ0VBJ2gCgCgCgCgPP8AF/CMOppEk7yp2EhlRoHCNkqVPMg9xqJRUlTJTrkZlo3CFlc3l2nYvNbWUotklnuJWd51z23sggbRlR07s9/LHnksVKG3wRrwx474j068DacBj1OH5rk/Ums3n5O538mHY81x7w1a2dvFd20CQvBeQMzxjBKM2xgfL2h9KnilljKEndplZRjBqSXVHXr5mKPRE5q1AN1KBzdThBwtVuEgSTVqAljgEk4AGSTyAHiTU89kQeM1nUjfSRwQg+rm5iid+Y7VmcABe/Azn7/Cvo/D/Dp44PNNb8vd+/0PM1OqUnwL+fsb6qBRhQAAMKB0AHIAfKvTPOHI6lEE2I11IJCtUNFh1WqrRI6pqrJFg1UkVUEhQBQBQBQDV3OI43kbpGjOfgoJP8qAz/gWLZp1uxxunj9ZkPTLTEysT/v+6vJzu8jPTwqoIreJ9e9Y0+OTT5iPWr2C2SdMqy5m2sRkZ6qR5g+dWxw4Z1JclZXJO43HueX444uZkvtMvoexZgz2kq+46IweHPM822HmOWeWBg12xYkmpxfvOeSbacWiosONYjuExJw2UeOM4KkA4IzkEHI8DivLy+E5LTxfFX+3I0w1a++TYuK7R+Xa7f21dR9SMVwl4fqI/d+TR0WoxvqTY9Vgb3Z4T8JE/vXF6fKucH8mXWSD5NEgXCYzvTHjuGP51z4JcqLcS7kWbWbdM7p4uXUCRSfoDmukdNmlyg/kVebGuckVc/GMPSFJJz+opA+ZIz91bcXhOefPb8focJ6zHH+UQbiSe9H4YdhDyPYKfbf9tvDywPh319H4d4FHH7eTn+P7fU8vVeIuXsx/b9y14bsFk1CzgUAJC7XRUdwiX2Pj7bL9DXp66oxjjituZiwNtymzYxXmnYWlWiCXEa6lSQhoyyHVqjJHVqrLDq1VkihVSTtAFAFAFARdUte2gli6drC8ef2lK/1oDHdBu5pm060WRoY4dOZ7lABukeBltjGx7sMCSPj5Eefkio8Ta6/uehjblwq+gxagrocJ2+1pl2skqDr+K3J7Tl47ctR/3X6r6oV/xL0/Jl/xZbQSSWd1MiTQPKLOfcAVMNyAEfPUbZBEwI5jJqdLKpOLK6lWlJHnfSBwlDpc1pLaqUhlD2cilicOS0sZyeZLe2OZ+yK9jQ5OHMl32PNzrixsoZLdG95VPxUGvceOMuaXyPOUpLkyM+kQHrEnyGP5Vyelwv7qOnn5O4hdCtx+aX5lj/Wo/o8K+6P6jI+o6ulwjpEn+0H+dWWnxL7qIebI/vMlqMDA5DwHIV2Srkc27O0Beeji133l1c/6Mcdqn734R/oQv1rxtbK8zrpSNuLbEvXc0paxs6C1qUCTGa7oqSkqGWQ+oqjJHFqpYcWqskWKqSdoAoAoAoAoDNuJtJSwvfX2RjbSO8ryxhibWaRdsrOq9YZMBjyO113d+az58bkvZNGDIov2iHpU0QuJpIbi1ltbs9rIO2Xcku0I+B0ZXCqTkgg58axyT4UmnaNakrdNUzz5s/XTJpWlTNPbsY2lYgerWSrIsh2XHWTOMCMZx3EYNasUJNqclT+pmyTUU4xexoHpN031nTblR78SesxY5kPD+EGPMgFf3jWlPhaaMpkUEodFcdHUMPmM19OmpJSXVHktU2hdSAoBq6fbG7dNqMwPwBNUyPhg36MtBXJIZ0qRngjZzlmQEnx8PuxVNPKUsUXLnRbMlGbSJddjmet9FEP4nJL/AOovZpAf1RtQfehr5+cuKUn6s9FqqXoe5SuTCFiiBJhrsiCXHRkofWqMsOAVUkcFVZIoVBJ2gCgCgCgCgOEZ5HvoDz11wLp0jF3srYseZIiUZPXJAHM0Bb29qkKbIkSNR0SNQqj5AYoQRrgA5B5g8iPEd9VYPn6G1NvJPaH/AKS5kiXPUpndGfmpFe5oMnFirsYdTGp33Hq2nAKAha0+LeU/9sj68v61w1LrDL3HXAryR94/ZJtjRf0Y1H3CumJVCK9F9CmR3Jv1OXs2yJ3/AEUZvoDTJLhg5ejEFckjT+DrD1ewtocYKwIWH6zDe/8AExr59LY3ydtl6lVYQ8i0RJLiWuqIJSCjJQ+oqjLDgFVJFAVBIqoAUAUAUAUAUAUBw0A1JViCFOKo0QY36Q7PsdVEgGFvbVWJ8ZITsP8AAUrf4dOpuPdfQ4ahXBPsU9eyYgqQVnEfO3ZR1dkQfNh/asmt/tNd6+p30v8AcT95Z4rUcCv14/i7j9Lav+51B/nWfVP/AIn8F+KOuBXkXx+hsHDk/aWkLdcJ2ZPmh2H/AI5+deVnhwZJRXRmiD4oplrEKzs6ImxJREkyNK6WB5RUNkjq1VkixVSRVQSdoAoAoAoAoAoAoDhoBp6uipElFKIM49MNni3gvAP8ncgOfCOb8G/37Kvgl5eWMiJR4ouJ4ivoTzQoCu1fm0CfpXCn5KCf7Vm1O7hH/Jfgd8Oyk/Qsa0nARJGGBVgCD1B6eNRKKkqZKbTtHo/RlcFLu7tyeUqR3Ua9wIzHIfifwf0FeNq4cOZ+u5txu8a9NjS4Y+dZ2iyLGJKqkXH1FWAsVBIsGoAoGoJF1Uk7QBQBQBQBQBQHKASzVJAy7VZEEaRq6IqzzvG9p2+nXcXUtaylR4sql1/iUVEo7CL3MU0G4aS3Rm5nBGfHBIH3CvZ0k3PCnL+UY9RFRyNIsK0HEq9R53NsPORj8lFZM2+bGvf9DRi/tTfuLStZnCgJfDdyIdStZDyErPaMf/dXKfxqo+dYddDaMvWvmaNO+a+JtFuKwNHdExTVKL2LBqKAsGoJFCoJFA1AHBVSToqCTtAFAFAFAczQCGapIGJJaEEWSapsgjvLVkyCq4h1QW1pPOfzMDuB4kKdo+ZwPnVuLYhK3RiuixbLeJf+2D9ef9a9rTR4cUV6fUxZnc2Ta7nMqnOb5R3JbFvmWx/asjd6pLtE0LbA/VlrWszhQDN1E7qBCMy9rEYQP9QSLs+/FcdSrwyXxOmFpZFZvMbfzryWakPB6qWFq9QSPK1VZYcBqpIoVAHBUEihVSTtAFAFAcNAJY1JAxK1WoggzyVVkERnqEBhnq6RVs8B6V9S/AxWKnDXso3+UUZDN9Tt+hq+OHmTUO7JT4U59jyctwkY9plUDkMsBXvynDH9ppHnqMpckQpNegHIMX/YUn7zgVmlrsEecvkdo6TNLkinbVn7WSSNcdoFVWk6qqjuUd5POvNn4iozlKG97K+iN0dE3GMZdCvuhLIcvIW+JOPkByFYZ6qU95NmqOCMPspCrWSWI+xIR5dV+h5VOPWTh9lsmWlhNe0Wun8RXEMiSjs3Mbq4V1IBIOR7pHhXd+J5JRcZdTi/D4J2jW+DPSBHfHsXXsLjBIiJykgHUxtjny57Tz+ODUwyqRnyYZQ5ns1nrpZzH0lqjkWRJjkqtkklGqLLDq0A4KqyRQqCTtAFAFAcNANtVkVI0tXSIIUwo0RZFkWqqJDZA1G8S3hknlJCQxtI5AycKMnA7zVmiFuYJxdxPLqrKXRIooyxhQKDIAcZ3SHmc4HIYHIcuWay5Myujdiw1zKJbNfM/OuLyyO/AkOpAF6VVzb5lo7chTMAOf31VJvkS2WvDXDVxqLH1cBY0B3TygiIt3KCBzPw6d/nohhvmcMmoUeRLuuB9QjYg2xcD7cUkbKfgMg/UUenfQqtVErLzSbmH8rbXCebRPt/3AYqjwyLrPB9SPbxTl0a3jn7VGDxGKJy4YcwRgVbHCcWROcJKmfQehTzSW0T3KdnM0Y7aPlyboeQPLOM47s4ramec+exbRGqSJRKiNUsuToasmCUoqSRwCoJO1ACgCgCgOGgG2qyKkeQV0RDIzrVyg00dKBA1TSluIZIJM7Jo2jbHXDDGR51LSaohbMwHiLg6705tskbSxD3LmBWaMju3Ac0OO4/InrXn5NO09j0MeeMlTKK13TNshSSZv0IkZm+gFclikzq8sUey0P0X39zhpQlmh75famx5Rr/ACYrXeGm7nCWp7HvtF9E1lAQ0oe6cc8zn8H/APGuAR5Nmu6xpGeWSUj2sdkEUKoCqowqqAFA8AByAqShxoKqxQjsqixRwxHzqbIo4IKWKHkiqrLEiOKqkk2FKsiSQoqQLqCQoAoAoAoDhoBLCrIgZdasmQMulXTKtDZSrWVo5spYo6EpYoUsdRZIsR1Fk0K7Oq2TR3sqgCTDUEiDb1FA56vSgdFvQClgqKA6sVQSPKtAKFCTtAFAFAFAFAFAcxQCStWsgbZKmyKEmOpsijnZ1NijojqLFCglRZNCgtLJo7tqLB3bUWA20AbaANtAG2gO7aA6BUEncUAUAUAUAUAU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" name="Picture 10" descr="http://sr.photos3.fotosearch.com/bthumb/CSP/CSP919/k91906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141279" y="1563638"/>
            <a:ext cx="1409147" cy="1800200"/>
          </a:xfrm>
          <a:prstGeom prst="rect">
            <a:avLst/>
          </a:prstGeom>
          <a:noFill/>
        </p:spPr>
      </p:pic>
      <p:cxnSp>
        <p:nvCxnSpPr>
          <p:cNvPr id="13" name="Conector reto 12"/>
          <p:cNvCxnSpPr/>
          <p:nvPr/>
        </p:nvCxnSpPr>
        <p:spPr>
          <a:xfrm>
            <a:off x="0" y="3291830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8" descr="http://thumbs.dreamstime.com/z/bald-man-pointing-up-6413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067694"/>
            <a:ext cx="2592288" cy="2846263"/>
          </a:xfrm>
          <a:prstGeom prst="rect">
            <a:avLst/>
          </a:prstGeom>
          <a:noFill/>
        </p:spPr>
      </p:pic>
      <p:sp>
        <p:nvSpPr>
          <p:cNvPr id="17" name="Subtítulo 2"/>
          <p:cNvSpPr txBox="1">
            <a:spLocks/>
          </p:cNvSpPr>
          <p:nvPr/>
        </p:nvSpPr>
        <p:spPr>
          <a:xfrm>
            <a:off x="2699792" y="2067694"/>
            <a:ext cx="216024" cy="165618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8" name="Subtítulo 2"/>
          <p:cNvSpPr txBox="1">
            <a:spLocks/>
          </p:cNvSpPr>
          <p:nvPr/>
        </p:nvSpPr>
        <p:spPr>
          <a:xfrm rot="20776792">
            <a:off x="2818065" y="3460031"/>
            <a:ext cx="429334" cy="165618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9" name="Subtítulo 2"/>
          <p:cNvSpPr txBox="1">
            <a:spLocks/>
          </p:cNvSpPr>
          <p:nvPr/>
        </p:nvSpPr>
        <p:spPr>
          <a:xfrm>
            <a:off x="2699792" y="4083918"/>
            <a:ext cx="216024" cy="105958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20" name="Conector reto 19"/>
          <p:cNvCxnSpPr/>
          <p:nvPr/>
        </p:nvCxnSpPr>
        <p:spPr>
          <a:xfrm>
            <a:off x="179512" y="3291830"/>
            <a:ext cx="6480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2411760" y="3291830"/>
            <a:ext cx="6480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Subtítulo 2"/>
          <p:cNvSpPr txBox="1">
            <a:spLocks/>
          </p:cNvSpPr>
          <p:nvPr/>
        </p:nvSpPr>
        <p:spPr>
          <a:xfrm>
            <a:off x="5004048" y="411510"/>
            <a:ext cx="3672408" cy="244827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t-BR" sz="3200" b="1" dirty="0" smtClean="0">
                <a:latin typeface="Arial" pitchFamily="34" charset="0"/>
                <a:cs typeface="Arial" pitchFamily="34" charset="0"/>
              </a:rPr>
              <a:t>“E nessa direção, quantos campos o senhor possui?”</a:t>
            </a: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9468" name="AutoShape 12" descr="data:image/jpeg;base64,/9j/4AAQSkZJRgABAQAAAQABAAD/2wCEAAkGBxQREhQSEhQVFRUXFRwUGRUVGRQWFRgWGBYXGRkZFxgYHyogGBolHRgYIT0hJSorLi4wGCA1ODYsNyguLi0BCgoKDg0OGxAQGzckICY0NDgsNDQsLCwsNCw0LCwsNCwsLCwsLCw0LCw3LCwvLCwsLCwsLCwsLCwsLCwsLCwsLP/AABEIAOEA4QMBEQACEQEDEQH/xAAbAAEAAgMBAQAAAAAAAAAAAAAABQYDBAcBAv/EAD0QAAIBAwIEAwYDBQgCAwAAAAECAwAEERIhBQYTMUFRYQcUIjJxgSNCkRUzUqGxJDRDU2JywfCC4RdEov/EABoBAQADAQEBAAAAAAAAAAAAAAACAwQBBQb/xAA3EQACAgECAwYEBgEEAwEBAAAAAQIDEQQhEjFBBRMiUWFxMoGR8BShscHR4VIVQmLxM0NyJCP/2gAMAwEAAhEDEQA/AO40AoBQCgFAKAUAoBQCgFAKAUAoBQCgFAKAUAoBQCgFAKAUAoBQCgFAKAUAoBQCgFAKAUAoBQCgFAKAUAoBQCgFAKAUAoBQCgFAKAUAoBQCgFAKAUAoBQCgFAKAUAoBQCgFAKAUAoBQCgFAKAUAoBQCgFAKAUAoBQCgFAKAUAoBQCgFAKAUAoBQCgFAKAUBhNwKA+o5Q1AZKAUAoBQCgFAKAUAoBQCgFAKAUAoBQCgFAKAUAoBQDNAKAUB4zYoCL4nxmOFGeR1RVG7MQqj6k7CgOWc+cVmu5EtbaZ4z0pblmjYqx6afhDUv5S5GftWbVahUQUn5pfn/AARnLhWS18k83LcQwszL1GiV2XIzkgBjjvjOa0ki5w3qt40BsBx50B9UAoBQCgFAKAUAoBQCgFAKAUAoBQCgFAKAUBo8Quwg70BTuB+0KG6uGgRXAwzRysB05gjaHMZzvg/rUVOLbSe65nMlzS+XHepHTVuuNKvjQFWufaDas3TS4iLdsB1OT5DzNAc9lvbrik8CTxK1m1zIcpr7QBwFm8Nzg+RrzddrY11zjF4ksfn5FVk8Jpcx7M+Hstxd9TLC3/sSMcZKrI5I+wCfqK87tbUcdVWOu/5bfuVXSykat/yWLG0jlDP1kuAZJYC4kMDsIyiEbjClT476u9WU9pztvaWya2z5pZydja3IlLfmieynlsMvdSq6i31EB3V01YkbthMHLf8AR6Wn1kZ6dXT28y2M8x4mWjg/OM6Ti2vo0jkdS8TxsWjkC/Mo1DIddjj/AKbNNq69RFuHQ7CalyJ7iPPVtbAdeZI89gT8R9Qo3I+1aSZPcJ4qlwiyRsHRhlWU5BHmDQEnQCgFAKAUAoBQCgFAKAUAoBQCgNW8udAoClSe0q063QEw1a+nnD9PWPyCTGnV965lZwDziPtCtonMbzoHVSxXO4AGfpnHh3NdBR+Pc+vdW7xpG8M0oRI1cjLLcbRyKR/pJPoar76HC5Z2Wc/Lmc4ljJm5i4TLbDh5s4jI0BaHSNgVePBZz2UalySfE+tfPdna2MbbJ2vGd/6X1M1Vm7bMPEePcRR47KRY45p2AjniJeMJn8Q4ffWo/rXrR7RqnTK2P+3p+n1LlanFtGvzRwWeHoRm6nmtZ544ZhM2qRdTj5XAGEYZBHht3zWLTdqTthNNJSSbRXG5tPzN3nXhsI9zgdEhs2lKysiquGCgxKWx8Csc5Pp3FYNDdY+8mnmaW2X9Xjq0V1t7vqWvhfDYraMRQIEQbgAk9+5ySSTXnW2ztlxzeWVttvLNsDH9arOHtDhXuD8BKXl3eS6S8rBI8HOmJVUZ9C2Bt6etbbtSpUQpjyXP3/oslLwqKPrnDgsl1FH0GVJopVkjZuw8GBwDsQe3jgV3s/VrTW8UuTW4rnwvJ98A5YitfjP4s7fPPIAXY+IGfkXw0jwA71HV663US3eF5Cdjkeey3iAjidBsguZtA8AnVbAHp3r6+lt1xzzwv0NseSOoQXYarTps0AoBQCgFAKAUAoBQCgFAY5JQvegNK74mqjvQHLeduezpuUgjmcRKUedFBjjlKnAJzk4OMkdqrldXGag3u+SOcSzg++A8Ihm4XBAygxvAhIxj4mUMWHk2ok586+R1F9kNXKxPdN/9exilJqbZgtOR4RZPaTMZGdi7z4xIXz8LDJJBAwO/n5mp2dpWS1Cujtjp0wddr4uI+77lYPfWdwNOi3jKHPzEqPwvDwJJ+1Rr1nDp7K3zk/8AsKfha8yz1gKj4kgVirMqlkJKkgEqSMEqT2yNtq6pNJpPnzO5PsiuHDFd2qSo0cih0YYKsMgipQnKElKLwzqeORo8F4FFaZEJkCkABGkd0XH8AYnT4D7Crb9TO7eeM+yT+eDspOXMk6oIigFAKAH9PWgKdwv2eQRIEkmuJceHUaNASckhEO2SfEmvWt7Zvk/BiK+v6/wXu+XQ3/Ztx9EkubXrl1juHWJZH1SdNQM4zuyBs4NfR6aU5VRlPm1uaYttLJ1iC5Vh3q8kZgaA9oBQCgFAKAUAoBQCgKxzvxJre2nlTd0id1Hf4lQkbfUUBza14ZeyW8VxDfPI7xrI0dwFaJiyhsKVAaMb+Ga8L/WHC6ULI7Jtbc/v6Gfv8Sw0bnIllIltKlzCY3a4lZ1bBDh8HIPZlwcZ8cV5vaV0bL1OuWVhfIqtknLKMkHH7a3uE4eiOoXTEGA/BWRlLpEWJzqI3/6ahLTW2VvUSec7+uOTfsccG1xFjrCVigFAKAUAoBQCgFAKAUB7QHlAUn2mmG3t47gIqzrOhjdQFfIJZgWG5BUHOdu1ex2POx38Ke2Ny+hviM45zvrfRFJaZmlAaHQ+YjtlhIx3Uou588eHevcr19E4ykn8PP79ehoVkWsl/wCS+ZDeW8M5XSZEDFe4B7HB8tq2Ey2Kc0B7QCgFAKAUAoBQHxK+BmgOac/cfw4too2nnlUkRKQPg7FnY7Ivhk1XbdCqPFN4RxySWWa/J1jNb2cUNxp1oCvwnUNOo6d/MDA+1fG62yuy6U6+TMM2nLKNLjN7czXXulnIsRji60srKHwWOI4wD2zgknHbt620V1Qq725Zy8JZx7v+DsUksyIQcInPDLmWZSl0Z3vMY3V4mBXSN9tKED0atXf1rVwjB5hhR+T/AO9yfEuNJcgObZyBxHViy64g6OgaumRhptXfIfbT6fq/A1J/h/8A2YznPXy+g7tfD1LbwDji3auVSSNkfQySgK4JUMMgE9wRXnajTypaTaeeq5Fco8JKVnICgFAKAUAoBQCgNLjPFI7WF5pSdKjsN2ZjsqqPFidqtppldNQj9+pKMXJ4RE8C4dPLIL28JWTBEVupIjhRh+bHzyEdyf8AgY0321wj3NPLq+rf7L795SaS4YljrCVkfxXgkF1o94iWTpkldWcAnGdgcHsO+e1XU6i2nPdvGeZJSa5G+6AgqexGD9DtVKeHk4Un2c2ES8Rne3jNukC9DokyGVyxz1ZAxOF22A+v1+10XG6lKcuJv2x7bG6GcZbO4w/KK1kz7oBQCgFAKAUB4WFARfF+IBEO4oDlfBL9JuKXbB1cmCLSVIb4VZtYGP8AUV/lXhduJ8EPLL+/1M+o5ItlfOGUxpAoZnCqGbGpgAGbTnTqPc4ycZ7ZqTk2km9kdyZCKicNa14fFFGIo41WNTkIANIOrVnHnnerJ2znLik9zrbbyVPmmH3JnvLad1mklXNsSHjnYlV0qncNjxHbFejpJfiEqbI+FJ+Lk115+RbDxeFouteUUigPaA0uMcRW2gknk+WNSxA7nwAHqTgferaapW2KEebJRWXg0+WuNm6WQSRGGaJ9EkRYMVyAykEdwQf5GrNTp1S1wy4ovkzs48JMVmICgFAVnjCCfiVpC26RRvdldsFwVjjJ/wBpJIrfS+70s5rm2o/Lm/qWx2g2WasBUKAUBC81cYe1jjMSq8ssqwxqxIXUwJ1NjcqAPCtuh0n4m3gbwluyyuHE8EryHy88bSXE8nVuJsa3xpRVXOlI18FGfvX11NMKYKEFsbYxUVhHQVFWnT2gFAKAUBjlmC96Ajb7jaRgliFAGSSQAAO5JPYUBS+Oc9/ultAlxJM5SMK6hNgWZmcZ2AH86rutjVBzlyRyTSWWULnDmaa4U20ttKroRPcR6gVNvGwLFX21ofTyNUvU12VcUJc9l7keJNbMvHCOG2qATW0UKa0GHjRVLI2GG4HY4B+1fIXW3S8Fkm8dG+pik5cmSVUERQCgMJvE6gh1r1CvU0ZGrRnGrHlnbNT4JcPHjbln1O4eMmjZ8uWsUpmjgQSkli5yzZPcgsTpJye2O9Wz1V04cEpbeRJzk1jJKVnIBhnY9jtQFU5Wv/drW5imJ/sTyKSd2aIZkjb7qcD6V6Orr722Eof70vryZbNZaa6kRJwS9u4raZ5mdZ5Uknt20iNIdYkTQCMjSoAI7kn0OdK1GnpnOEY4cU1F9W8Y39+nkS4oxbWDNzhcTWt6Db7NfRLbhsZ0TJIoDn6RuR9s+FR0Ua7aMWcq238scvqhBJx36HwOYZ+HNcW7xzXccDJJ13ZQywSKvzMR8bas4Hjvvgbd/C16pQsi1ByysY6r9EOBTw+Rf68YoFAVuzAfi1w3+XaRR/Qu7v8A0rdPw6OC85N/RJFj+BFkrCVigKZx/mgTJdWkEM0kh1WyuqExM7DS/wAY2XRq3zXqafRuEoW2SSXN7745rb1Loww02RvMfK8VjZmcXFx1YFXo65NSJJlQRGhGMNvtvt9K06PX2W6hRjFJN74W+PV+hKFjcuR1/le8BQdskA/yr6M1FiBoD2gFAKA8Y0BSufuYfdreZg6q4icx6iBlwhKgA/Mc42oDmz8u3V1a27JdvPHMIpJo7gg7Eq7dN8ZAztpPhXhS7WcZzrsWMZSa/f8Akz99htMsicoWyXUd3EnSdNXwR4WNtSFclcYBAY9sV5D110qXVJ5T8+fPJT3kuHDNbiF3cXVzJa2zJCkKqJp2QSPmQahHGrfD8u5Jz39N51wqqqVtqy3yWcLbq/2OpKKyyT5a4ILKAQLI8ihiwL6fhzuQoAGFzk49TVGp1Dvs42sexGcuJ5JSs5AUAoCA5u4c7KlzbjNxbN1EH8aHaSI+jLn7j1rZo7Ypuuz4ZbP0fR/Isg1yfJkpwjiSXMKTxHKOuR5g+Kn1ByPtWe6qVU3CXNEZJp4Zt1WRFAVmX+z8VRuyXcBQ7f40HxKSfVCR9q3r/wDppGusH+T/ALLecPYs1YCo+XiViCQCVOQSAcHGMjyOCd/WuptcjppcdEBgdbooIW+FtbaF75A1ZGDkVbR3qsTq+L03OxznYrfJhzcS+6vK1gE0gyszKZgw/u5b4tAGQc+P2rdrf/FHvUlZnp5f8sbZLLOW/MuleWUlZ5Q/Elv7nH7y6MYPmkChAR6Z1Vu1nhhVX5Rz83uWT2SRZawlZG8Z4FDdaDKGDISUdGZHXUMNhl8CKvp1NlOeHk+aayiUZOPI2eGcPjtolhhUIijAA/mSTuSfOoW2ztm5zeWzjbbyz6vrKOdNEyLInfS4DDI8d/H1rldk63xQeGE2uRX/AGf6I+ITxWbE2SxjUMs0a3JfJWEnw07nBO/2r7Ds+V0qU7ufT29TbW5OPiOxR9hW0sPqgFAKAwXkmlTQHFObWW64pAqQrctGpSeN1Voo4nIIYs2ySDcgYJI/ng7RsjCl5nwvpjnnyK7XiPPBcreBY1CIoVVGAqgAADwAHavj5ScnlvLMWckdzBxkWqphGllkbRFEuxd8Z3J+VQNy3hV+n0/et5eEt2/JffJEox4jT5Z4ZcRy3NxcGIG4KN0oizBCild2buSMdvKrdVdVKEK68+HO765Ozkmkl0LBWIrFAKAUB7QFQuT+zLgy/wD0rh/xPK3nbYP6Rv4+R+wPpR//AF1cP/sjy/5Ly910LV41jqi3A15pUKArfPsZFutwoJa2mS4GO5VWw4+hUn9K3dntO11vlJNfwWV88eZY43DAMNwQCD5g7isTTTwyB7XDhiubZJBpkRXGc4dQwyOxwfH1qUZyi8xeDqeDKqgDA2A7AdqiDxhscHB8/KgI/l7hItLeOAMX05y5GCzMxZmIycZJPiav1NzusdjWMnZS4nkkaoIigFAQXNfAJL1BGtzJAuCGVFBD57atwSPTODmtmk1UaJcTgpP9CyE1HfBr8i67S7/Z0nTYLB145I16Y069BV0yQGzvkd6+p0erWpr40sb4NcJ8Sydfi7CtZM+6AUAoCN41LpSgOQcr3pS/vLdF6sbytO06/wCE7D91ITscEYABJGfrjwO2qY7WcW/LHn7Ga+K55LpXzxmIfmThDziOSFxHPA5kiZhlCSNLI476WG2RuK06a+NbcZrMZbPz916onGWNnyNflHmJ71XLQlNBK9RTqhkIJBMTHBI2/wDdWazSxoaSlnPTqvc7OHD1LBWIrFAKAUAoDHcQLIrI6hlYFWU7gg9walGTi1KOzR1PBU7a4fhTCGcl7JjiKc7mAntFKf4PJvDt27ehKMdYuOG1nVefqvXzX27WuPdcy4A53G475rzSkw3tqJY3ib5XRkP0YEH+tShNwkpLodTw8kNyJcs9jCH+eMGBh3wYmKf0AP3rVr4KOok1ye6+e5OxeIn6xlYoBQCgPmSQKCzEBQMkkgAAdySewrqTbwjp8Wt0kqh43V0PZkIZTjY4I2rs4Sg+GSww1jmZaicFAePnBxjONs9s+GfSi9TpQeD309hcSz8RicNKwBuY/wASBUHyLhd40GcbjJ8a+w0Oo0zgq6n8nz/v5G2uUMYR2rg18sqKyMGVgGDKQQQRkEEdxXoFhJUAoBQENzLGzROFOGKkBvIkHB+xoDlPJPERBo4dJA8U6qzsww8cmCdUpcHPxHzHkK+Y7V0dkZO6Usr8/b79zJdB54i5V4xQeMw7EjtnBI7ef0ruGdObcr83R2svuY1yWxdhbygZcKW7MgJZowxID48O3l7mq0M7od9ynjxLp9eWfNfbvnW5Li69TpdeEZzygFAKAUAoD4nhV1ZHUMrDBVgCCD3BB7iuxk4vKeGdzgqht5uF/FCHnsvzRZ1TW4/ijJ3eP/Sdx+pr0eKvV7T8Nnn0l7+T9SzKnz5lm4ffRzxrLEwdGGQw/wC7EdsHcVgsrlXJwmsNFbTTwyC5VIS54jAPy3CzAek8YY4+4Na9X4qqrPTH0eCc90mWWsJWKAUBpcY4rHax9SXVgsEVUBZ2djhVVR3Jq2mmV0uGP9Y9SUYuTwjn1iG4ld3UBup1j6iStbyqQGgBUtHoODEytpGR3BHevZsxpaYTUE3hrK8/PPXJe/BFPBNNdxcKvJVbEdtcR9dFUbCdCqOiIo/MCprLwT1lEWt5xeH/APL3Tb9CGHOPqie4Fx9LouoSWKRNJaKZdDhXGVbGTsd6yX6aVKTbTT6p5RCUHElqzED5lkCqWYhVAyWJAAA3JJPYV1Jt4R0qV5zebjMNhF1icqZpAUtlzkHvvJ9APHxr2dL2PZJqVr4V5df6L4UPmy6cjwLY2sNvrL6F3Y7ZJYscDwGScDwGK+mNRY+HcbinBMMiSKCVJRlYBh3BK+PpQEoKA9oDWvogymgON8wTyWF/cSrbyTdaBEhKLlA6s2pZG/IMkNXna/Ry1PAk8JPcqsg54N/hPN0ElvHLI6JI0LSmPOD+HqEmkHyKt64FfO3aGyFrhFZSeM+/L9TNKtp4IXhPKMd7arcXJf3m4/GMyMQyq/ZFzkaNB04IPc1qu106LnXX8MdsP06v1yTlY4ywuSMdjeJwq8ltzC0huHDxNBoeQRYCrG6ZDKqY2Pjv61KyuWsojYpY4VvnKWfNPllhrjjnPI6BXjFB5QCgMF/K6Ru0adRwpKpkLqbGwye29TrUZSSk8Lqzq57lSj43PYSxjiU6NHPGzhgmkQypgmMaRll0kAE7kj9fRenr1EH+GjvF+fNPrv1LeFSXhRbOH30dxGssLB0YZVhnffB77g5BGPSvOsrlXJwmsNFTTTwzYqBw9oCo3cP7NuVmj2tbmQJMg+WKZtkmUdlDHY9vD0x6UJfiqnCXxxWz811Xy6Fq8ax1Rt2G3FLofxW0LH6hnX+lVWb6SHu/2OP4EWKsRWKAUBH8Y4Stz0dRZelOk66cbsmcA58Dmrqb3VxY6pr6koyxk3eiurXpXXjTrwNWnOcau+M+FVcTxw52OZMFzZwyyRs6o0kR1pnBZc7agPt38x6VONk4Rai8J8zqbSIHmy1Eb++xXKW86R6MSlelKgJYI6nfOTsRvWzST413MocUW+nNPzRODz4Wsom+B8Q95t4p9JTqIH0nwyP5jyPlisl9XdWShnOGQksPBs3NusiNG6hkYFWU9iD3FQjJxkpR5o4ng55xzhLWVzDHwxSXkjkd7dnLRhUA0uNR+Ak5HfBIxX0Wg7Rm65TveyaSfv02NNdjw3Iz8R4bxPTHbNL1o7jSkkyqEe3BwZVOnYoV1AN9tsjNkO165Qm3s1y9fL+0SVyaZPclxR23EryGABIxFbkovYPpbfHmVwSfHvWjsyydmnUpvLy/1JVNuOWdcibIFegWH3QHjDIoDmftWkkggDxHSplVZZdPUMURzqkCfmwcfrUZuSi3FZZxlNi9mNrMokNzNIH+MOhi0nUckr8JGCT4V85Ptm+MmuBJ/P8AkzO+S6F/toQiqi/KqhR9FAA/pXiyk5Nt9Sh7lV5KaNZrpJdr0zO0mr53iz+GY894guNh2/SvR1yk4QlH/wAeFjyT659SyzOFjkW2vNKhQCgFAaHHIyYXKNGkgU9OSXGlHIIDZPbv3/r2q6hpTWctdUuqJR5kL7O7xWtvd1UBrY9JyjCSN2OWLo42OoknHhnFau0q2re8b2lutsNejXoTtW+fMtNeeVCgI7mPh4ubWeE/njYDPgwGVP2YA/ar9Nb3V0Z+TJQeJJlX9n3ETdzz3B3It7aIt4F9DM//AOq39o1dzXGv1k/lnYttXCkvcvNeSUCgFAKArXGOMSWt4GdZntmt8KsMfUzOJDkHG4OnGOwP2rdTRC2jEWlLPV48OCyMU4+pD+43vWPFem3Uzo9zyur3THYn/N1fHpz/AD2rV3mn4Pwudv8AL/l/HT7yTzHHB+fqSHL3BUuJJ725tgHllBiSdAZEiRFVSVPyscZx6CqdTqJVRjTVPZLfD2bbyRlLCUUy215pUKArHH+X2DyX1rLIlyEzgnVE6oB+GyHspx4HYnNb9Pqk4qi2KcPzWeuS2M/9r5E5we/FxBFOBgSIr48iRuPscist1bqslB9GQksPBWeK2dxYSz8RicSxsweaFlCuI1GnMcmdyo8D4Z8a9zsztGKUaJLHk/X+y+q1bROt8DuhLGrqchlDA+hGRXvmkk6AUBEcYhUqQcHIIIPbFAcW5hH7LcyWcwiDH+6uC8UjH/LQfEhJP5fTsKyarR03rxr59fv3IThGXMuvA7mWWCOSePpSMMtHnOnc479sjBwe2cV8ffCELHGDyl1MUkk9iu8JthxG59/k/cwuY7UDA1aThpmI3ILDYdtu3nuum9LV3EfilvL+P5LJPgXD9S4V5hSRPMPEpLYRyJGZIupiYKC0ixkHDoAd8NjOx2/UadPVC1uLeHjbyz5MnFJ7EXHz1D1SJUkhgKFo7iVWRZGXGpVUjPYjHnuMds3vs6zgzFqUuqW+CXdPGxgsufEAkN3G0H+JApVi00J2XSP4yfDbuPU1OfZstlU+LpL0f8HXU+hq8cF/f2xgewRBIFYSGdMRnOQWQjVkDYgDxNWUfhtNbxxtzjpwvf58jseGLzkuVtDHAioojjXsFUKik+gHjXmSlOyTk8v8yl5Zq8X5gtrRkWeVYy/yghjtnGTgHSudsnAqdOltuTdcc4Oxg5ciTFUET0UBVuQmSGyAYqgSaWPUxCjaZ8Ak/WvQ7QUp35W+Un+SLbN5ForzyoUAoBQHtAeUAoBQCgKpxQ3F3dzWkNx0Io4Y+oVjV3JkL5CsT8BKjvXo1d1TTG2cOJtvG+Ftj9y1YjFNosnD7NYIkhjGERQi53OAMbnxNYbLHZNzlzZW3l5K1z1wi6uFHRcNCADJag9NpcEkgSjJ32GnavQ7N1GnqnmyO/R+Xy/ctqlFPcv3IPEVuLeKaPZHTIB2xjYr9iCPtX1psLXQHhoDnftP4zLbxxiJ1i6soiadxlIVYHLkds7YGdvOoWzcIOSWWuhxvCIzgfLcEB6wJnlbc3ErdRz/ALT2Uf7a+P1WuvveJvC8uX1/sxTslLmTTrkEeYx+tY08EDn73PEOH20NqsUIAlW3juNerX1HOnEPcNjvk42r2FDS6m2Vrb5Zax5LzLsQk8nQa8YoPaAiOaeIC3t2lMaysGVURsYLuwVck9gCc1p0lTstUc48/bmTgsvBEvzM9uzJxGKNJFjaaJ4yWil0DLKhcZWQbbf+s6Fo42pS07bTaTzzWfPHQlwZ+E0Lea6tBb3txO7pOyrcRNjpwCX920Y/wwpIB881dKNNznTXHDj8L6vHPPnnoSajLMUvYz8L4THxQzXd0uuNy0NuhJwkKnT1F8nZgTnwxULb5aThqqeGt5er8vZHHJw2XzMnKnLkg96N9+KzAWqs2CWtkXAI7kas5Od8rmuavVQ8HcbY8T/+n/AnNbcJE2nCrjhnSuZpmcLOLdwXzH7owEcRI7KVIDfetE7qtXxVQjjbK234ub+vIk5KeyX/AGSNhzyGumEpjitGRjDK5w0hjkCFs5xpY6sDyX61TZ2c1SuDLnnxLyys/kRdXh25mO74TA9xY26nrW8hubkglXR2ZRjBXYgF2xXYX2xqsse0lwrya+8HVJ4b67HweMvwoS2bZlIAay1EkyK7hBET4lGI8c6fLau9xHWONy2/z9MLOfn+o4ePxfU2oOaZbWWS1vB1p/w2hFunxSiQHUoUnA0FT8RPaoS0cLYK2nwx3zl8sfz5HOBSWYnxde0AY1wQPIsadS41HpvCOpo0aT3kzk4z2H6IdmPOLJJN7R6p7Zz7BVeb9jZvecWIlktbcz28IJknLhEOn5hDkHqEDJz22+lQhoFlRtlwylyWMv5+RxV9G9y0W8wkRXU5VlDA+YYZH8jWCUXFuL6Fb2Pm+u0hjeWRtKIpZm3OAPQbmu1wlZJRjzYSy8IyLICoYbgjUD5gjIqLWHhghOV+Y0u7MXT6U0huoM7IUyTknsNOG+9atVpJU3d0t/L1yTnDhlggeXrriKxe8pGLmKd3lWB5BHLErOdGl2yChXBx4ZGK2aiGkc+7b4XHCyllPbfZdSclDOORYeWOFyQiWWcqZ55OpJp3VQBhI1PiFUYz6msWqujNxjX8MVhfu/mVzknsuRNVlIFX9oT3CW3UhkZIlP44QDqmJiATGx+Ujf8AXvtv6PZiplco2rOeXlktq4eLc6ByVYJBBHHEMRqoCj08/Unv96+vNpZaAUBFcW4UsysjqGVhgqwBUjyIPcUBx7nPlpOHxvNbNPAcgKkEjhXkY4VdByNyewFU201TWbIp+5FxT5ln4czW1qhu5gWVPxJXKqNR3IzsMDOB4nFfGWJW2vuY7PkjC934Suy8VTi/UgtdSm3aO4jncYQyqxK/B82kgHf+XnuVEtFidv8AuymuuPcs4XXu+pn4FdXn7Qkhu5Iz/ZRII4Q3SBMukEFxqJwDuf4vQVXfCj8Mp1J/FjL58vTY5JR4Mo3LfmyOW+9yhUyaVYySg/ApXHwjb4jkgHcYyO9Vy0UoUd9N48l1OOtqPEyO5rvJLxbixtrdpSukPKZEiSOTaRCM7sQQO2Ku0lcaHG+yeM8ljLa5MlBKOJNkpxbgAv7WOK7GmQaHYoc4cD4tJ8iCR9/SqKdT+GucquW/PyIxnwyyiR41wxLqCS3fZZF05AB0nupA8wQD9qooulVYrFzRGMsPJk4XZLBDHCnyxoqAnudIAyceJ7/euW2Oybm+rON5eTZqs4afGeGJdQSQSZ0OMHGMjBBBGQRkEA/arabpU2KyPNEoycXlFZ5g5PeSa0e3eKJLeMp+IpfAHy/Adn2znJFb9ProxhYrE25Ppt+ZZGzCeepAciSWslxBKspjm/FQwoji3Zjn4kz8MbFArFQcHA7dq169XRqlFrMdt8ri+fVrPUnZxJNF+4zwKK6eB5M6oJRKhGM5GDpOR8pIU/8AiK8inUzpUox5SWGUxk1k+/2PH7174cmXpdEdtIXUWyBj5jnGc9qj38+57npnJzieMGBuW4Ct0ukgXRzLg4JOMfCfDxP1Jqf4uzMH/hyO8b29DPc8JQ2r2keI0aJoVwMhQylc48e+fWoRvkrlbLd5ycUvFllT4raXXDraNkvmkZDHDFAYogkhyFWMD5vlB3znANejVOnVWtSqwnlt5eV1z5FsXGb5G17QJ+uYOGIwV7lwXPcpCmWJx5krt56TVfZ8e7UtS1tFbe7+/wAzlaxmXkaXEeN3lhZPDLbs7RqIUuVI6bKcIjsp+INuBjxIq6vT0ai9TjPCe7j182vLB1RjKWUz5m5ZtbO3h95kmQOsaS28LMyTzKu/wAaj45xjsKR1d19ku7SeM4b5pe/IccpPYkoed0zG4hKWTSdBbliEGvBwRGRkRjSRqPl6Yqh9nyw48WbMZ4ee3v5nO6+plPO6YEvQmFqWCe9MAqZOwYIfjKZ/Nio/6dL4OJcf+PX68s+hzu+mdyej4vbswVZ4SxGQokQkjvkDNZHRallxf0ZDhfkVe8sze8Ta0lnd7forcCGNlVPhZUKSlfiYEnVufGvoeyKa3VxuHiXX+P0NNMVjODsnDINCgele0Xm7QCgFAVHnXln35FXW0bJKsyOoBKyJnSSp2YbnY1GUVKLi+TDWSs//AB2GbqXUkt047dYjpr/tiXCj+dV06eulYrjgioqPIhIs8MvLoywzNFP02jkijaQfhoVKNp+U5OR9687tTRW6jhdfTJXbByxgieZDc3ki3FtbXMIWMxOxZYZZoSwZo0QgkHYkE+famj7OnVW42NPqljKT8+ghU0sMcB41YRX2pGWCKOxEarICjI4mLOjBtzJ4+JPrWPU6bVSo4ZLMnPL+mE/b9CuUJ8O/mSXHpYjD+17OYxvp07KSlxhtKxyRnfVqGkN3H2GM+njPj/CXRyvzj1yn+ZGOc8Ei3cNkkaKNpkCSFQXQHIViNxmvNtUVNqDyuhU8Z2NioHBQCgFAfE8asrK+CrAqQexBGCP512Laaa5nUUvihS2v7BAii2TMcSRMpYTyfDqePOoqF/Nvuck716lXFbp7ZZ8b3ef8V5Pln0LVvF+Zd68opFAKAUBC8xcBNyYpY5GingJaJsBkycZ1oe427jcVq02pVSlGSzGXPo/kycZ42ZGcgx/3lpsteCXRPISrAkDKdMjYR6T8vhv6Vo7QfwKHwY8K/XPqSs6Y5H17T5StgxH+bFlv4QJAdQH5jkAY9a52XFPUJPyf6Cn4jS5Xh97ulvnvY7kojKkSKY+kWABIRjlTjO+N/PardVLuaXQq3HL3ec5+Z2b4Y8OMFt4lwyK4TpTIHTUG0nIGVOR29fDxrzarp1S4oPDK1Jp5Q4nw2K4iMEqao2xlclflIIwVII3A7UqtnVPjg9wm08oq/NfIsc0KpaRW8TK4Y5TBdQD8PUALDP8AxXo6PtKVdnFc217/ALFkLWnmRIezURxSyWxtltrlVDugwdcecB0cfOuTj0Jr6am+F0OODyjXGSkso69ENhVp0+qAUAoDzFAeMgNAakvDlagMLcHSgIbjXKsUmC0aMVOQWVWIPmMjY0By/iXLV7H/AGOKImNbtbuC4yvTiGSzLIh3bSxOB46vSsM9EpXu3Ozi01/ZW4Zlk3BeX8V3aJPNG0crshVIguSI2IyxJPfHbHavP1nZtFOnlOK3Xr6lc6oxi2jf4vzdHDdQWiAO7yKkjZ+GLXkKCf4yfy+leZToJzplc9klt6/0Uxrbi5Efx3m/3biKo5PuyRYmKjVolk1MmrAyDhQP/Kr9P2e7tK5xXizt7fefoSjXxQz1PpecHbhcl7oUSh2RY8MRq6oVQRnJOkjP0qL0CWrVGdv6Hd+PhJ7h/FhcWguYsDVEWHjpcKcqfowI+1Y7KHVd3cuj/Ig44lhlCvOZJbrhzw3cDlpYg0c0SlkdgQyBwv7tsgeh37V70ezHTqI20vbO68l9/M0d1wyTRg5c4xb2cXDykERmmJ60pXLpF1Wh1avyktj0+E+YqGp09187syfDHkumcJ/fuclGUm9zrNfOGU8zQFV5s5q9zubSEY0u2ZifyRFgit/pGok5/wBNejo9F39Vk/Ll78/v3LYV8SbM3PnML2MCPGoaRpVQKRnK4LN/IYz4ZqHZ+lWpscZcsHK4cTwRvOJiuoLS7VmaHrIGVXdQ8crBWB0kHWpx9NxV+j46bLKmsSw8bLmt+vRkoZi2iz2tnb2MLCNUhiQF2x22G7Me7HA7nJ2rBOy3UTXE8tlbbkyK5p47osjPbiO4RiEZv3kSIc6ndV3ZR2K+taNJps38FmYv6NvyRKEfFh7Ff5G4Tw5ZhOlzHNctkqqgQquQciOHv8pPfw8BWzX36p18EoOMevX6ssslPGMbHRa8Uzny7YBJ7AZ/SupZ2OkVwLmW2vE1wyrtuysQrqP9Sk7D17etaL9JdRLhmv4JShKPMxeyuxMwbiEhZ5Zyyh28IUkYKqD8qnSD6nevsdPTGmtRisG2MUlhHV1G1XEj2gFAKAUAoBQCgPGXNAYGtFPhQFf5h5Shu0CSqcBg6lSVdWHZlZdwdz+tcaTWGCAl9m9v0TbopjUsHDoT1BIDkPrOSWB8TmjSaw+QNvhHI6WysAXkZ2LvJIdUjsfFj/wK5GMYJRisJBLBEXPs2HWMnVfomX3j3bA6fXxjXnuR46fP9Kj3UOPvMb4xn0OYWckLe8Ju+HmcW0DzwXCsRHHgtDcMpGrH+W2xPljw8cWs0CvnGa2a5+q++RXOviaZbuU+VzDbQRuBrSJVbG41BRqx5jOa9EtIGb2VwxQTwoWPVz8b4JTclAMD5Vbf13oCAhu72xuVueIYWB1Fu+gs6xlQNEzADYM2r6a/pXi6rsuPccNS3Tyv4+/IonV4djFwae795l4lHC8sFwxXortL0kAWGVQ2M9jt5NnfOROzszj0sKuUl+/P79DrqzBImrLk+W7E816umS4GgRg5MMS/IoPbVn4j61v0unjRUq19sshHhWDa4ZyXdtLHJeyxyCBDHCIwwzq2MsmofvCoAwMj/nmn0ldDk4dfvHsIwUeRG8a9n88cyyWgQx6uo1vLJKsInBykuhchh5rt2FSu08bF5PlnCzjyyJRybL8G4sY2i61rMrqVZpY3RgGGDpEezdz3FY/9J06mpRysev8AJDuY5yjJa+y6NYgqvLE/TCO8LFOpgYOtDlSDv4eNehOuE/iWSxpPmaT8iXVvcLLaNAESBYVeYO8seM6mVQNLMdtyfMYxVWo08b48M28fr7nJRUlhmtbQXNhdvLOl3e9SEIrxgMFbVlwUyBGNlx9/WsOs7N7yuNdKUUnv97lc6srETdueZ7jRIj8PuFd0Ih0YmDMRgCQp+7OTn6ZrF/os4yi1LK69PoV9w8rcleXfZrA0ECXUCO6RqGO+dQGSNS4JGc19Gajo3C+HLCqoihVUBVVQAABsAAOwoCQoBQCgFAKAUAoBQCgFAKAUAoDwrQGE2y0BkjiA7UB68YPegNKXhit3FAI+FqDmgNlbZR4UBk6Y8qA+TCp8KA8W3UeFAfYQeVAfLQKfCgNd+HIfCgPiPhaigNuKIL2oDJQCgFAKAUAoBQCgFAKAUAoBQCgFAKAUAoBQCgFAKAUAoBQCgFAKAUAoBQCgFAKAUAoBQCgFAKAUAoBQCgFAKAUAoBQCgFAKAUAoBQCgFAKAUAoBQCgFAKAUAoBQCgFAKAUAoBQCgFAKAUAoBQCgFAKAUAoBQCgFAKAUAoBQCgFAKAUAoBQCgFAKAUAoBQCgFAKAUAoBQCgFAKAUAoBQCgFAKAU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9470" name="Picture 14" descr="http://www.coloring-painting-pages.com/c-pics/Plants-2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3723878"/>
            <a:ext cx="1707654" cy="1419622"/>
          </a:xfrm>
          <a:prstGeom prst="rect">
            <a:avLst/>
          </a:prstGeom>
          <a:noFill/>
        </p:spPr>
      </p:pic>
      <p:pic>
        <p:nvPicPr>
          <p:cNvPr id="33" name="Picture 14" descr="http://www.coloring-painting-pages.com/c-pics/Plants-2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3968" y="3435846"/>
            <a:ext cx="1779662" cy="1080120"/>
          </a:xfrm>
          <a:prstGeom prst="rect">
            <a:avLst/>
          </a:prstGeom>
          <a:noFill/>
        </p:spPr>
      </p:pic>
      <p:pic>
        <p:nvPicPr>
          <p:cNvPr id="19472" name="Picture 16" descr="http://thumbs.gograph.com/gg5909858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59832" y="4155926"/>
            <a:ext cx="948491" cy="814587"/>
          </a:xfrm>
          <a:prstGeom prst="rect">
            <a:avLst/>
          </a:prstGeom>
          <a:noFill/>
        </p:spPr>
      </p:pic>
      <p:pic>
        <p:nvPicPr>
          <p:cNvPr id="19474" name="Picture 18" descr="http://thumbs.gograph.com/gg5909858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72200" y="2859782"/>
            <a:ext cx="1116181" cy="958603"/>
          </a:xfrm>
          <a:prstGeom prst="rect">
            <a:avLst/>
          </a:prstGeom>
          <a:noFill/>
        </p:spPr>
      </p:pic>
      <p:cxnSp>
        <p:nvCxnSpPr>
          <p:cNvPr id="36" name="Conector reto 35"/>
          <p:cNvCxnSpPr/>
          <p:nvPr/>
        </p:nvCxnSpPr>
        <p:spPr>
          <a:xfrm>
            <a:off x="5796136" y="3291830"/>
            <a:ext cx="6480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to 36"/>
          <p:cNvCxnSpPr/>
          <p:nvPr/>
        </p:nvCxnSpPr>
        <p:spPr>
          <a:xfrm>
            <a:off x="7380312" y="3291830"/>
            <a:ext cx="6480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Subtítulo 2"/>
          <p:cNvSpPr txBox="1">
            <a:spLocks/>
          </p:cNvSpPr>
          <p:nvPr/>
        </p:nvSpPr>
        <p:spPr>
          <a:xfrm>
            <a:off x="2483768" y="1779662"/>
            <a:ext cx="216024" cy="105958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05978"/>
            <a:ext cx="9144000" cy="1501676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JACÓ: UM HOMEM QUE TINHA</a:t>
            </a:r>
            <a:br>
              <a:rPr lang="pt-B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t-B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TUDO</a:t>
            </a:r>
            <a:endParaRPr lang="pt-BR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179512" y="1923678"/>
            <a:ext cx="5760640" cy="302433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Jacó</a:t>
            </a:r>
            <a:r>
              <a:rPr kumimoji="0" lang="pt-BR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levou desvantagem, mas voltou mais rico</a:t>
            </a:r>
            <a:r>
              <a:rPr lang="pt-B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Precisamos</a:t>
            </a:r>
            <a:r>
              <a:rPr kumimoji="0" lang="pt-BR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ver Deus como nossa riqueza!</a:t>
            </a: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7" name="Picture 4" descr="http://carm.org/images/manthinking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3003798"/>
            <a:ext cx="2016224" cy="2139702"/>
          </a:xfrm>
          <a:prstGeom prst="rect">
            <a:avLst/>
          </a:prstGeom>
          <a:noFill/>
        </p:spPr>
      </p:pic>
      <p:pic>
        <p:nvPicPr>
          <p:cNvPr id="5" name="Picture 2" descr="http://www.bitofgrit.com/home/decorative-swirl.png?attredirects=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1923678"/>
            <a:ext cx="1224136" cy="840752"/>
          </a:xfrm>
          <a:prstGeom prst="rect">
            <a:avLst/>
          </a:prstGeom>
          <a:noFill/>
        </p:spPr>
      </p:pic>
      <p:pic>
        <p:nvPicPr>
          <p:cNvPr id="8" name="Picture 2" descr="http://www.bitofgrit.com/home/decorative-swirl.png?attredirects=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7812360" y="1923678"/>
            <a:ext cx="1224136" cy="840752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assets.izap.com.br/soubh.com.br/uploads/agenda/cache/648-186-resize/soares_da_cunha,_sou_bh,_eventos,_oswaldo_bax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27613"/>
            <a:ext cx="9144000" cy="2215888"/>
          </a:xfrm>
          <a:prstGeom prst="rect">
            <a:avLst/>
          </a:prstGeom>
          <a:noFill/>
        </p:spPr>
      </p:pic>
      <p:sp>
        <p:nvSpPr>
          <p:cNvPr id="5" name="Subtítulo 2"/>
          <p:cNvSpPr txBox="1">
            <a:spLocks/>
          </p:cNvSpPr>
          <p:nvPr/>
        </p:nvSpPr>
        <p:spPr>
          <a:xfrm>
            <a:off x="467544" y="267494"/>
            <a:ext cx="8280920" cy="259228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“Não sei por que razão em nossa mesa</a:t>
            </a:r>
            <a:r>
              <a:rPr kumimoji="0" lang="pt-BR" sz="3200" b="1" i="0" u="none" strike="noStrike" kern="1200" cap="none" spc="0" normalizeH="0" noProof="0" dirty="0" smtClean="0">
                <a:ln>
                  <a:noFill/>
                </a:ln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3200" b="1" i="0" u="none" strike="noStrike" kern="1200" cap="none" spc="0" normalizeH="0" noProof="0" dirty="0" smtClean="0">
                <a:ln>
                  <a:noFill/>
                </a:ln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foi sempre amargo o pão de cada dia.  Seria preferível a pobreza                     com um pouco mais de graça e alegria.” (Soares da Cunha)</a:t>
            </a: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05978"/>
            <a:ext cx="9144000" cy="1501676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COMO É SER UMA PESSOA QUE TEM DE TUDO?</a:t>
            </a:r>
            <a:endParaRPr lang="pt-BR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179512" y="1923678"/>
            <a:ext cx="5760640" cy="302433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É</a:t>
            </a:r>
            <a:r>
              <a:rPr kumimoji="0" lang="pt-BR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ter amigos e irmãos,       é ter bênçãos </a:t>
            </a:r>
            <a:r>
              <a:rPr lang="pt-B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 Senhor</a:t>
            </a:r>
            <a:r>
              <a:rPr kumimoji="0" lang="pt-BR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 é ser capaz de dar aos outros, é ser alguém que tem Deus.</a:t>
            </a: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5" name="Picture 8" descr="http://www.cosmeticdentistryrichmond.com/wp-content/uploads/2013/08/shutterstock_11297016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2715766"/>
            <a:ext cx="2725948" cy="2427734"/>
          </a:xfrm>
          <a:prstGeom prst="rect">
            <a:avLst/>
          </a:prstGeom>
          <a:noFill/>
        </p:spPr>
      </p:pic>
      <p:pic>
        <p:nvPicPr>
          <p:cNvPr id="7" name="Picture 2" descr="http://www.bitofgrit.com/home/decorative-swirl.png?attredirects=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1923678"/>
            <a:ext cx="1224136" cy="840752"/>
          </a:xfrm>
          <a:prstGeom prst="rect">
            <a:avLst/>
          </a:prstGeom>
          <a:noFill/>
        </p:spPr>
      </p:pic>
      <p:pic>
        <p:nvPicPr>
          <p:cNvPr id="8" name="Picture 2" descr="http://www.bitofgrit.com/home/decorative-swirl.png?attredirects=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7812360" y="1923678"/>
            <a:ext cx="1224136" cy="840752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us.cdn2.123rf.com/168nwm/dedmazay/dedmazay1307/dedmazay130700034/21020216-roman-gladiator-on-a-white-background-illustr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995686"/>
            <a:ext cx="1200722" cy="1528192"/>
          </a:xfrm>
          <a:prstGeom prst="rect">
            <a:avLst/>
          </a:prstGeom>
          <a:noFill/>
        </p:spPr>
      </p:pic>
      <p:cxnSp>
        <p:nvCxnSpPr>
          <p:cNvPr id="8" name="Conector reto 7"/>
          <p:cNvCxnSpPr/>
          <p:nvPr/>
        </p:nvCxnSpPr>
        <p:spPr>
          <a:xfrm>
            <a:off x="-108520" y="3507854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4" descr="https://encrypted-tbn1.gstatic.com/images?q=tbn:ANd9GcTj2akAKAG6El2RndKLZ_Zm-JgMZggxcK-w9d_hD3g2CMyxjdu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131590"/>
            <a:ext cx="1368152" cy="3521199"/>
          </a:xfrm>
          <a:prstGeom prst="rect">
            <a:avLst/>
          </a:prstGeom>
          <a:noFill/>
        </p:spPr>
      </p:pic>
      <p:cxnSp>
        <p:nvCxnSpPr>
          <p:cNvPr id="11" name="Conector reto 10"/>
          <p:cNvCxnSpPr/>
          <p:nvPr/>
        </p:nvCxnSpPr>
        <p:spPr>
          <a:xfrm>
            <a:off x="2627784" y="3507854"/>
            <a:ext cx="72008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899592" y="3507854"/>
            <a:ext cx="72008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6" name="AutoShape 8" descr="http://www.clker.com/cliparts/v/r/6/e/h/0/coloan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2538" name="AutoShape 10" descr="http://www.clker.com/cliparts/v/r/6/e/h/0/coloan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2540" name="AutoShape 12" descr="http://www.clker.com/cliparts/v/r/6/e/h/0/coloan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2542" name="AutoShape 14" descr="http://www.clker.com/cliparts/v/r/6/e/h/0/coloan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2544" name="Picture 16" descr="http://4.bp.blogspot.com/-q2G5crEFt4o/T0O2_yr19SI/AAAAAAAAAOU/VPWvvb6Wh1A/s1600/Column_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195486"/>
            <a:ext cx="5308054" cy="5308054"/>
          </a:xfrm>
          <a:prstGeom prst="rect">
            <a:avLst/>
          </a:prstGeom>
          <a:noFill/>
        </p:spPr>
      </p:pic>
      <p:sp>
        <p:nvSpPr>
          <p:cNvPr id="23" name="Subtítulo 2"/>
          <p:cNvSpPr txBox="1">
            <a:spLocks/>
          </p:cNvSpPr>
          <p:nvPr/>
        </p:nvSpPr>
        <p:spPr>
          <a:xfrm>
            <a:off x="3995936" y="339502"/>
            <a:ext cx="3672408" cy="309634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t-BR" sz="3200" b="1" dirty="0" smtClean="0">
                <a:latin typeface="Arial" pitchFamily="34" charset="0"/>
                <a:cs typeface="Arial" pitchFamily="34" charset="0"/>
              </a:rPr>
              <a:t>“Eu vou confiscar os seus bens! Vou prendê-lo! Vou bani-lo!    Vou matá-lo!”</a:t>
            </a: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24" name="Picture 6" descr="http://www.uni.edu/becker/rome_man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1347614"/>
            <a:ext cx="1084145" cy="3514700"/>
          </a:xfrm>
          <a:prstGeom prst="rect">
            <a:avLst/>
          </a:prstGeom>
          <a:noFill/>
        </p:spPr>
      </p:pic>
      <p:sp>
        <p:nvSpPr>
          <p:cNvPr id="25" name="Subtítulo 2"/>
          <p:cNvSpPr txBox="1">
            <a:spLocks/>
          </p:cNvSpPr>
          <p:nvPr/>
        </p:nvSpPr>
        <p:spPr>
          <a:xfrm>
            <a:off x="3275856" y="4731990"/>
            <a:ext cx="864096" cy="41151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26" name="Conector reto 25"/>
          <p:cNvCxnSpPr/>
          <p:nvPr/>
        </p:nvCxnSpPr>
        <p:spPr>
          <a:xfrm>
            <a:off x="5796136" y="3507854"/>
            <a:ext cx="237626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8820472" y="3507854"/>
            <a:ext cx="6835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546" name="Picture 18" descr="http://4.bp.blogspot.com/-839YpMEYq1s/TaYsRmZEH9I/AAAAAAABOfE/ExQCxDaELVs/s1600/MM-Bottle-H-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60232" y="4135388"/>
            <a:ext cx="709568" cy="1008112"/>
          </a:xfrm>
          <a:prstGeom prst="rect">
            <a:avLst/>
          </a:prstGeom>
          <a:noFill/>
        </p:spPr>
      </p:pic>
      <p:pic>
        <p:nvPicPr>
          <p:cNvPr id="31" name="Picture 18" descr="http://4.bp.blogspot.com/-839YpMEYq1s/TaYsRmZEH9I/AAAAAAABOfE/ExQCxDaELVs/s1600/MM-Bottle-H-A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28184" y="4443958"/>
            <a:ext cx="405467" cy="576064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504" y="195486"/>
            <a:ext cx="8928992" cy="1512168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pt-B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VOCÊ QUER TER BASTANTE</a:t>
            </a:r>
            <a:br>
              <a:rPr lang="pt-B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pt-B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OU QUER TER DE TUDO?</a:t>
            </a:r>
            <a:endParaRPr lang="pt-BR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6" name="Picture 2" descr="http://www.beliefnet.com/columnists/palabrasquefortalecen/files/2012/01/como-conquistar-a-una-muj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96552" y="2427734"/>
            <a:ext cx="3887181" cy="2715766"/>
          </a:xfrm>
          <a:prstGeom prst="rect">
            <a:avLst/>
          </a:prstGeom>
          <a:noFill/>
        </p:spPr>
      </p:pic>
      <p:pic>
        <p:nvPicPr>
          <p:cNvPr id="11270" name="Picture 6" descr="http://www.livinginstrata.com.au/news/wp-content/uploads/2012/05/Woman-thinking_000008233744XLar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3219822"/>
            <a:ext cx="2259915" cy="1923678"/>
          </a:xfrm>
          <a:prstGeom prst="rect">
            <a:avLst/>
          </a:prstGeom>
          <a:noFill/>
        </p:spPr>
      </p:pic>
      <p:pic>
        <p:nvPicPr>
          <p:cNvPr id="11272" name="Picture 8" descr="http://www.cosmeticdentistryrichmond.com/wp-content/uploads/2013/08/shutterstock_11297016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216" y="2886478"/>
            <a:ext cx="2725948" cy="2257022"/>
          </a:xfrm>
          <a:prstGeom prst="rect">
            <a:avLst/>
          </a:prstGeom>
          <a:noFill/>
        </p:spPr>
      </p:pic>
      <p:pic>
        <p:nvPicPr>
          <p:cNvPr id="8" name="Picture 4" descr="http://carm.org/images/manthinking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32040" y="3003798"/>
            <a:ext cx="2016224" cy="2139702"/>
          </a:xfrm>
          <a:prstGeom prst="rect">
            <a:avLst/>
          </a:prstGeom>
          <a:noFill/>
        </p:spPr>
      </p:pic>
      <p:sp>
        <p:nvSpPr>
          <p:cNvPr id="10" name="Subtítulo 2"/>
          <p:cNvSpPr txBox="1">
            <a:spLocks/>
          </p:cNvSpPr>
          <p:nvPr/>
        </p:nvSpPr>
        <p:spPr>
          <a:xfrm>
            <a:off x="0" y="1851670"/>
            <a:ext cx="9144000" cy="100811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t-BR" sz="30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 colocarmos</a:t>
            </a:r>
            <a:r>
              <a:rPr lang="pt-BR" sz="30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pt-BR" sz="30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Jesus em primeiro lugar na </a:t>
            </a:r>
            <a:r>
              <a:rPr lang="pt-BR" sz="30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nossa</a:t>
            </a:r>
            <a:r>
              <a:rPr lang="pt-BR" sz="30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pt-BR" sz="30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vida</a:t>
            </a:r>
            <a:r>
              <a:rPr lang="pt-BR" sz="30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estaremos </a:t>
            </a:r>
            <a:r>
              <a:rPr lang="pt-BR" sz="30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fazendo a escolha certa!</a:t>
            </a:r>
            <a:endParaRPr kumimoji="0" lang="pt-BR" sz="3000" b="1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118</Words>
  <Application>Microsoft Office PowerPoint</Application>
  <PresentationFormat>Apresentação na tela (16:9)</PresentationFormat>
  <Paragraphs>26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TER BASTANTE OU TER DE TUDO?</vt:lpstr>
      <vt:lpstr>DOIS IRMÃOS, VINTE ANOS...</vt:lpstr>
      <vt:lpstr>ESAÚ: UM HOMEM QUE TINHA BASTANTE</vt:lpstr>
      <vt:lpstr>Slide 4</vt:lpstr>
      <vt:lpstr>JACÓ: UM HOMEM QUE TINHA DE TUDO</vt:lpstr>
      <vt:lpstr>Slide 6</vt:lpstr>
      <vt:lpstr>COMO É SER UMA PESSOA QUE TEM DE TUDO?</vt:lpstr>
      <vt:lpstr>Slide 8</vt:lpstr>
      <vt:lpstr>VOCÊ QUER TER BASTANTE OU QUER TER DE TUDO?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 BASTANTE OU TER DE TUDO?</dc:title>
  <dc:creator>Marcelo</dc:creator>
  <cp:lastModifiedBy>Marcelo</cp:lastModifiedBy>
  <cp:revision>19</cp:revision>
  <dcterms:created xsi:type="dcterms:W3CDTF">2014-06-19T18:52:15Z</dcterms:created>
  <dcterms:modified xsi:type="dcterms:W3CDTF">2014-06-20T22:04:14Z</dcterms:modified>
</cp:coreProperties>
</file>