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889-04FE-439E-8151-5DD89D14F97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E15-9F02-4A17-84FE-3A43EBCDDD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889-04FE-439E-8151-5DD89D14F97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E15-9F02-4A17-84FE-3A43EBCDDD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889-04FE-439E-8151-5DD89D14F97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E15-9F02-4A17-84FE-3A43EBCDDD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889-04FE-439E-8151-5DD89D14F97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E15-9F02-4A17-84FE-3A43EBCDDD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889-04FE-439E-8151-5DD89D14F97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E15-9F02-4A17-84FE-3A43EBCDDD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889-04FE-439E-8151-5DD89D14F97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E15-9F02-4A17-84FE-3A43EBCDDD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889-04FE-439E-8151-5DD89D14F97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E15-9F02-4A17-84FE-3A43EBCDDD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889-04FE-439E-8151-5DD89D14F97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E15-9F02-4A17-84FE-3A43EBCDDD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889-04FE-439E-8151-5DD89D14F97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E15-9F02-4A17-84FE-3A43EBCDDD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889-04FE-439E-8151-5DD89D14F97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E15-9F02-4A17-84FE-3A43EBCDDD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889-04FE-439E-8151-5DD89D14F97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E15-9F02-4A17-84FE-3A43EBCDDDE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3889-04FE-439E-8151-5DD89D14F978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2E15-9F02-4A17-84FE-3A43EBCDDDE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571736" y="714362"/>
            <a:ext cx="6572264" cy="2031213"/>
          </a:xfrm>
        </p:spPr>
        <p:txBody>
          <a:bodyPr>
            <a:normAutofit/>
          </a:bodyPr>
          <a:lstStyle/>
          <a:p>
            <a:r>
              <a:rPr lang="pt-BR" sz="6000" b="1" dirty="0"/>
              <a:t>CURA INTERIOR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000364" y="2500312"/>
            <a:ext cx="5857916" cy="2085978"/>
          </a:xfrm>
        </p:spPr>
        <p:txBody>
          <a:bodyPr>
            <a:normAutofit fontScale="77500" lnSpcReduction="20000"/>
          </a:bodyPr>
          <a:lstStyle/>
          <a:p>
            <a:r>
              <a:rPr lang="pt-BR" sz="4100" b="1" i="1" dirty="0" smtClean="0">
                <a:solidFill>
                  <a:schemeClr val="tx1"/>
                </a:solidFill>
              </a:rPr>
              <a:t>“</a:t>
            </a:r>
            <a:r>
              <a:rPr lang="pt-BR" sz="4100" b="1" i="1" dirty="0">
                <a:solidFill>
                  <a:schemeClr val="tx1"/>
                </a:solidFill>
              </a:rPr>
              <a:t>O sacrifício aceitável a Deus é o espírito quebrantado; ao coração quebrantado e contrito não desprezarás, ó Deus</a:t>
            </a:r>
            <a:r>
              <a:rPr lang="pt-BR" sz="4100" b="1" i="1" dirty="0" smtClean="0">
                <a:solidFill>
                  <a:schemeClr val="tx1"/>
                </a:solidFill>
              </a:rPr>
              <a:t>”           </a:t>
            </a:r>
            <a:r>
              <a:rPr lang="pt-BR" sz="4100" b="1" i="1" dirty="0">
                <a:solidFill>
                  <a:schemeClr val="tx1"/>
                </a:solidFill>
              </a:rPr>
              <a:t>(Salmo 51.17).</a:t>
            </a:r>
            <a:endParaRPr lang="pt-BR" sz="4100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11268" name="Picture 4" descr="http://www.ctrmforce.com/wp-content/uploads/2014/06/man-thinking-resized-6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317"/>
            <a:ext cx="3286148" cy="51161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6"/>
            <a:ext cx="9144001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JEFTÉ E O CASO DO FILHO REJEITADO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304"/>
            <a:ext cx="9144000" cy="37861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/>
              <a:t>	</a:t>
            </a:r>
            <a:r>
              <a:rPr lang="pt-BR" sz="2800" b="1" i="1" dirty="0"/>
              <a:t>“Era, então, </a:t>
            </a:r>
            <a:r>
              <a:rPr lang="pt-BR" sz="2800" b="1" i="1" dirty="0" err="1"/>
              <a:t>Jefté</a:t>
            </a:r>
            <a:r>
              <a:rPr lang="pt-BR" sz="2800" b="1" i="1" dirty="0"/>
              <a:t>, o </a:t>
            </a:r>
            <a:r>
              <a:rPr lang="pt-BR" sz="2800" b="1" i="1" dirty="0" err="1"/>
              <a:t>gileadita</a:t>
            </a:r>
            <a:r>
              <a:rPr lang="pt-BR" sz="2800" b="1" i="1" dirty="0"/>
              <a:t>, homem valoroso, porém filho de uma prostituta; </a:t>
            </a:r>
            <a:r>
              <a:rPr lang="pt-BR" sz="2800" b="1" i="1" dirty="0" err="1"/>
              <a:t>Gileade</a:t>
            </a:r>
            <a:r>
              <a:rPr lang="pt-BR" sz="2800" b="1" i="1" dirty="0"/>
              <a:t> era o pai dele. Também a mulher de </a:t>
            </a:r>
            <a:r>
              <a:rPr lang="pt-BR" sz="2800" b="1" i="1" dirty="0" err="1"/>
              <a:t>Gileade</a:t>
            </a:r>
            <a:r>
              <a:rPr lang="pt-BR" sz="2800" b="1" i="1" dirty="0"/>
              <a:t> lhe deu filhos; quando os filhos desta eram já grandes, expulsaram a </a:t>
            </a:r>
            <a:r>
              <a:rPr lang="pt-BR" sz="2800" b="1" i="1" dirty="0" err="1"/>
              <a:t>Jefté</a:t>
            </a:r>
            <a:r>
              <a:rPr lang="pt-BR" sz="2800" b="1" i="1" dirty="0"/>
              <a:t> e lhe disseram: Não herdarás na casa de nosso pai, porque és filho de outra mulher. Então </a:t>
            </a:r>
            <a:r>
              <a:rPr lang="pt-BR" sz="2800" b="1" i="1" dirty="0" err="1"/>
              <a:t>Jefté</a:t>
            </a:r>
            <a:r>
              <a:rPr lang="pt-BR" sz="2800" b="1" i="1" dirty="0"/>
              <a:t> fugiu de diante de seus irmãos e habitou na terra de </a:t>
            </a:r>
            <a:r>
              <a:rPr lang="pt-BR" sz="2800" b="1" i="1" dirty="0" err="1"/>
              <a:t>Tobe</a:t>
            </a:r>
            <a:r>
              <a:rPr lang="pt-BR" sz="2800" b="1" i="1" dirty="0"/>
              <a:t>, e homens levianos juntaram-se a </a:t>
            </a:r>
            <a:r>
              <a:rPr lang="pt-BR" sz="2800" b="1" i="1" dirty="0" err="1"/>
              <a:t>Jefté</a:t>
            </a:r>
            <a:r>
              <a:rPr lang="pt-BR" sz="2800" b="1" i="1" dirty="0"/>
              <a:t> e saíam com ele” (Juízes 11.1-3).</a:t>
            </a:r>
          </a:p>
          <a:p>
            <a:pPr>
              <a:buNone/>
            </a:pP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5" y="1285866"/>
            <a:ext cx="6143636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ALGUÉM LHE DIZ                     QUE VOCÊ NÃO TEM VALOR...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857488" y="1643056"/>
            <a:ext cx="6286512" cy="35004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/>
              <a:t>	... Você pode aceitar o veredito, ou...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... Você pode tentar provar o contrário, </a:t>
            </a:r>
            <a:r>
              <a:rPr lang="pt-BR" b="1" dirty="0" err="1" smtClean="0"/>
              <a:t>e.</a:t>
            </a:r>
            <a:r>
              <a:rPr lang="pt-BR" b="1" dirty="0" smtClean="0"/>
              <a:t>..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... Em ambos os casos, você se  perde de si mesmo.</a:t>
            </a:r>
            <a:endParaRPr lang="pt-BR" b="1" dirty="0"/>
          </a:p>
        </p:txBody>
      </p:sp>
      <p:pic>
        <p:nvPicPr>
          <p:cNvPr id="22530" name="Picture 2" descr="http://consciouswealthinstitute.com/wp-content/uploads/2013/10/Woman-Thinking-260x3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058913"/>
            <a:ext cx="3000364" cy="40845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6"/>
            <a:ext cx="9144001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 E O CASO DO FILHO ESQUECIDO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8"/>
            <a:ext cx="9144000" cy="35718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/>
              <a:t>	</a:t>
            </a:r>
            <a:r>
              <a:rPr lang="pt-BR" sz="2800" b="1" i="1" dirty="0"/>
              <a:t>“Assim, fez passar Jessé a sete de seus filhos diante de Samuel; porém Samuel disse a Jessé: O Senhor não escolheu a nenhum destes. Disse mais Samuel a Jessé: </a:t>
            </a:r>
            <a:r>
              <a:rPr lang="pt-BR" sz="2800" b="1" i="1" dirty="0" smtClean="0"/>
              <a:t> São </a:t>
            </a:r>
            <a:r>
              <a:rPr lang="pt-BR" sz="2800" b="1" i="1" dirty="0"/>
              <a:t>estes todos os teus filhos? Respondeu Jessé: Ainda falta o menor, que está apascentando as ovelhas. Disse, pois, Samuel a Jessé: Manda trazê-lo, porquanto não nos sentaremos até que ele venha aqui” (1 Samuel 16.10,11).</a:t>
            </a:r>
            <a:endParaRPr lang="pt-BR" sz="2800" b="1" dirty="0"/>
          </a:p>
          <a:p>
            <a:pPr>
              <a:buNone/>
            </a:pP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5" y="1285866"/>
            <a:ext cx="6143636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DAVI NÃO SE PERDEU AO LONGO DO CAMINHO?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857488" y="1428742"/>
            <a:ext cx="6286512" cy="37147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/>
              <a:t>	</a:t>
            </a:r>
            <a:r>
              <a:rPr lang="pt-BR" b="1" dirty="0"/>
              <a:t>Por que não se entregou ao sentimento de inferioridade, à depressão, à ansiedade, à amargura de alma ou ao endeusamento do sucesso</a:t>
            </a:r>
            <a:r>
              <a:rPr lang="pt-BR" b="1" dirty="0" smtClean="0"/>
              <a:t>?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Encontramos as pistas no Livro  de Salmos! </a:t>
            </a:r>
            <a:endParaRPr lang="pt-BR" b="1" dirty="0"/>
          </a:p>
        </p:txBody>
      </p:sp>
      <p:pic>
        <p:nvPicPr>
          <p:cNvPr id="24578" name="Picture 2" descr="https://celebrationchurch.co/wp-content/uploads/2015/09/Bible_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74774"/>
            <a:ext cx="2589213" cy="37687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6"/>
            <a:ext cx="9144001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DAVI ACREDITOU QUE HAVIA SIDO DESEJADO POR DEUS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80"/>
            <a:ext cx="9144000" cy="3643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spc="-100" dirty="0" smtClean="0"/>
              <a:t>	</a:t>
            </a:r>
            <a:r>
              <a:rPr lang="pt-BR" sz="2800" b="1" i="1" spc="-100" dirty="0" smtClean="0"/>
              <a:t>“</a:t>
            </a:r>
            <a:r>
              <a:rPr lang="pt-BR" sz="2800" b="1" i="1" spc="-100" dirty="0"/>
              <a:t>Eu te louvarei porque de um modo tão admirável e maravilhoso fui formado; maravilhosas são as tuas obras, e a minha alma o sabe muito bem. Os meus ossos não te foram encobertos, quando no oculto fui formado e esmeradamente tecido nas profundezas da terra. Os teus olhos viram a minha substância ainda informe, e no teu livro foram escritos os dias, sim, todos os dias que foram ordenados para mim, quando ainda não havia nenhum deles” (Salmo 139.14-16).</a:t>
            </a:r>
            <a:r>
              <a:rPr lang="pt-BR" sz="2800" b="1" spc="-100" dirty="0"/>
              <a:t> </a:t>
            </a:r>
          </a:p>
          <a:p>
            <a:pPr>
              <a:buNone/>
            </a:pP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6"/>
            <a:ext cx="9144001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DAVI ACREDITOU QUE HAVIA SIDO CRIADO POR DEUS COMO UM SER ÚNICO E ESPECIAL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2071684"/>
            <a:ext cx="9144000" cy="29289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spc="-100" dirty="0" smtClean="0"/>
              <a:t>	</a:t>
            </a:r>
            <a:r>
              <a:rPr lang="pt-BR" sz="2800" b="1" i="1" spc="-100" dirty="0" smtClean="0"/>
              <a:t>“</a:t>
            </a:r>
            <a:r>
              <a:rPr lang="pt-BR" sz="2800" b="1" i="1" dirty="0"/>
              <a:t>Quando contemplo os teus céus, obra dos teus dedos, a lua e as estrelas que estabeleceste, que é o homem, para que te lembres dele? E o filho do homem, para que o visites? Contudo, pouco abaixo de Deus o fizeste; de </a:t>
            </a:r>
            <a:r>
              <a:rPr lang="pt-BR" sz="2800" b="1" i="1" dirty="0" smtClean="0"/>
              <a:t> glória </a:t>
            </a:r>
            <a:r>
              <a:rPr lang="pt-BR" sz="2800" b="1" i="1" dirty="0"/>
              <a:t>e de honra o coroaste” (Salmo 8.3-5). </a:t>
            </a:r>
            <a:endParaRPr lang="pt-BR" sz="2800" b="1" i="1" spc="-100" dirty="0"/>
          </a:p>
          <a:p>
            <a:pPr>
              <a:buNone/>
            </a:pP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6"/>
            <a:ext cx="9144001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DAVI ACREDITOU QUE COM O AUXÍLIO DE DEUS PODERIA REALIZAR GRANDES COISAS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2500312"/>
            <a:ext cx="9144000" cy="26431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spc="-100" dirty="0" smtClean="0"/>
              <a:t>	</a:t>
            </a:r>
            <a:r>
              <a:rPr lang="pt-BR" sz="2800" b="1" i="1" dirty="0" smtClean="0"/>
              <a:t>“</a:t>
            </a:r>
            <a:r>
              <a:rPr lang="pt-BR" sz="2800" b="1" i="1" dirty="0"/>
              <a:t>Deleita-te também no Senhor, e ele te concederá o que deseja o teu coração. Entrega o teu caminho ao Senhor, confia nele, e ele tudo fará” (Salmo 37.4,5).</a:t>
            </a:r>
            <a:r>
              <a:rPr lang="pt-BR" sz="2800" b="1" dirty="0"/>
              <a:t> </a:t>
            </a:r>
            <a:endParaRPr lang="pt-BR" sz="2800" b="1" spc="-100" dirty="0"/>
          </a:p>
          <a:p>
            <a:pPr>
              <a:buNone/>
            </a:pP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6"/>
            <a:ext cx="9144001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DAVI DECIDIU DERRAMAR A SUA ALMA PERANTE DEUS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2500312"/>
            <a:ext cx="9144000" cy="26431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spc="-100" dirty="0" smtClean="0"/>
              <a:t>	</a:t>
            </a:r>
            <a:r>
              <a:rPr lang="pt-BR" sz="2800" b="1" i="1" dirty="0"/>
              <a:t>“Com a minha voz clamo ao Senhor; com a minha voz ao Senhor suplico. Derramo perante ele a minha queixa; diante dele exponho a minha tribulação” (Salmo 142.1,2). </a:t>
            </a:r>
            <a:endParaRPr lang="pt-BR" sz="2800" b="1" spc="-100" dirty="0"/>
          </a:p>
          <a:p>
            <a:pPr>
              <a:buNone/>
            </a:pP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6"/>
            <a:ext cx="9144001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DAVI DECIDIU ACREDITAR NO SOCORRO    DO SENHOR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2143122"/>
            <a:ext cx="9144000" cy="30003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spc="-100" dirty="0" smtClean="0"/>
              <a:t>	</a:t>
            </a:r>
            <a:r>
              <a:rPr lang="pt-BR" sz="2800" b="1" i="1" dirty="0"/>
              <a:t>“Os justos clamam, e o Senhor os ouve; e os livra de </a:t>
            </a:r>
            <a:r>
              <a:rPr lang="pt-BR" sz="2800" b="1" i="1" dirty="0" smtClean="0"/>
              <a:t>  todas </a:t>
            </a:r>
            <a:r>
              <a:rPr lang="pt-BR" sz="2800" b="1" i="1" dirty="0"/>
              <a:t>as suas angústias. Perto está o Senhor dos que têm o coração quebrantado, e salva os contritos de espírito. Muitas são as aflições do justo, mas de todas elas o Senhor os livra” (Salmo 34.17-19). </a:t>
            </a:r>
            <a:endParaRPr lang="pt-BR" sz="2800" b="1" spc="-100" dirty="0"/>
          </a:p>
          <a:p>
            <a:pPr>
              <a:buNone/>
            </a:pP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6"/>
            <a:ext cx="9144001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F) DAVI DECIDIU QUE NAQUILO EM QUE NÃO PUDESSE ENTENDER DEUS IRIA CONFIAR NELE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80"/>
            <a:ext cx="9144000" cy="3643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spc="-100" dirty="0" smtClean="0"/>
              <a:t>	</a:t>
            </a:r>
            <a:r>
              <a:rPr lang="pt-BR" sz="2800" b="1" i="1" dirty="0"/>
              <a:t>“Senhor, o meu coração não é soberbo, nem os meus olhos são altivos. Não me ocupo de assuntos grandes e maravilhosos demais para mim. Pelo contrário, tenho feito acalmar e sossegar a minha alma. Qual criança desmamada sobre o seio de sua mãe, qual criança desmamada está a minha alma para comigo. Espera, ó Israel, no Senhor, desde agora e para sempre” </a:t>
            </a:r>
            <a:r>
              <a:rPr lang="pt-BR" sz="2800" b="1" i="1" dirty="0" smtClean="0"/>
              <a:t>          (</a:t>
            </a:r>
            <a:r>
              <a:rPr lang="pt-BR" sz="2800" b="1" i="1" dirty="0"/>
              <a:t>Salmo 131.1-3).</a:t>
            </a:r>
            <a:r>
              <a:rPr lang="pt-BR" sz="2800" b="1" dirty="0"/>
              <a:t> </a:t>
            </a:r>
            <a:endParaRPr lang="pt-BR" sz="2800" b="1" spc="-100" dirty="0"/>
          </a:p>
          <a:p>
            <a:pPr>
              <a:buNone/>
            </a:pP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5" y="1285866"/>
            <a:ext cx="6143636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CURA INTERIOR?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857488" y="1428742"/>
            <a:ext cx="6286512" cy="37147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	É a cura dos males do coração.</a:t>
            </a:r>
          </a:p>
          <a:p>
            <a:pPr>
              <a:buNone/>
            </a:pPr>
            <a:r>
              <a:rPr lang="pt-BR" b="1" dirty="0" smtClean="0"/>
              <a:t>	Esses males </a:t>
            </a:r>
            <a:r>
              <a:rPr lang="pt-BR" b="1" dirty="0"/>
              <a:t>podem assumir muitas formas: solidão, ira, culpa, depressão, mágoa, medo, angústia, decepção, ansiedade, inferioridade, amargura, rejeição...</a:t>
            </a:r>
          </a:p>
        </p:txBody>
      </p:sp>
      <p:pic>
        <p:nvPicPr>
          <p:cNvPr id="14338" name="Picture 2" descr="http://2.bp.blogspot.com/-Oi1ZH329f4w/UBmMlNNzkTI/AAAAAAAAAzk/PhjIUGnn3a8/s1600/broken_heart_images_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70"/>
            <a:ext cx="3000364" cy="30003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357554" y="214296"/>
            <a:ext cx="5429256" cy="2928958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/>
              <a:t>O SENHOR TEM UMA PROVISÃO DE CURA PARA O NOSSO CORAÇÃO!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500430" y="3343274"/>
            <a:ext cx="5072098" cy="1800226"/>
          </a:xfrm>
        </p:spPr>
        <p:txBody>
          <a:bodyPr>
            <a:normAutofit/>
          </a:bodyPr>
          <a:lstStyle/>
          <a:p>
            <a:r>
              <a:rPr lang="pt-BR" b="1" i="1" dirty="0" smtClean="0">
                <a:solidFill>
                  <a:schemeClr val="tx1"/>
                </a:solidFill>
              </a:rPr>
              <a:t>“Os doentes e sofredores são os favoritos de Deus.” (</a:t>
            </a:r>
            <a:r>
              <a:rPr lang="pt-BR" b="1" i="1" dirty="0" err="1" smtClean="0">
                <a:solidFill>
                  <a:schemeClr val="tx1"/>
                </a:solidFill>
              </a:rPr>
              <a:t>Basilea</a:t>
            </a:r>
            <a:r>
              <a:rPr lang="pt-BR" b="1" i="1" dirty="0" smtClean="0">
                <a:solidFill>
                  <a:schemeClr val="tx1"/>
                </a:solidFill>
              </a:rPr>
              <a:t> </a:t>
            </a:r>
            <a:r>
              <a:rPr lang="pt-BR" b="1" i="1" dirty="0" err="1" smtClean="0">
                <a:solidFill>
                  <a:schemeClr val="tx1"/>
                </a:solidFill>
              </a:rPr>
              <a:t>Schlink</a:t>
            </a:r>
            <a:r>
              <a:rPr lang="pt-BR" b="1" i="1" dirty="0" smtClean="0">
                <a:solidFill>
                  <a:schemeClr val="tx1"/>
                </a:solidFill>
              </a:rPr>
              <a:t>)</a:t>
            </a:r>
            <a:endParaRPr lang="pt-BR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26626" name="Picture 2" descr="http://www.brownmurray.com.au/wp-content/themes/titan/dist/images/how-can-we-hel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285734"/>
            <a:ext cx="3098636" cy="48577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71"/>
            <a:ext cx="9144001" cy="5158471"/>
          </a:xfrm>
          <a:prstGeom prst="rect">
            <a:avLst/>
          </a:prstGeom>
          <a:noFill/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642924"/>
            <a:ext cx="9001156" cy="4500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i="1" dirty="0" smtClean="0"/>
              <a:t>	“</a:t>
            </a:r>
            <a:r>
              <a:rPr lang="pt-BR" b="1" i="1" dirty="0"/>
              <a:t>A mente pode desabar muito mais profundamente do que o corpo, pois nela há poços sem fundo. A carne pode suportar apenas um certo número de feridas e não mais, mas a alma pode sangrar de dez mil maneiras, e morrer repetidas vezes a cada </a:t>
            </a:r>
            <a:r>
              <a:rPr lang="pt-BR" b="1" i="1" dirty="0" smtClean="0"/>
              <a:t>hora.”</a:t>
            </a:r>
          </a:p>
          <a:p>
            <a:pPr>
              <a:buNone/>
            </a:pPr>
            <a:endParaRPr lang="pt-BR" b="1" i="1" dirty="0"/>
          </a:p>
          <a:p>
            <a:pPr algn="r">
              <a:buNone/>
            </a:pPr>
            <a:r>
              <a:rPr lang="pt-BR" b="1" i="1" dirty="0" smtClean="0"/>
              <a:t>Charles </a:t>
            </a:r>
            <a:r>
              <a:rPr lang="pt-BR" b="1" i="1" dirty="0" err="1" smtClean="0"/>
              <a:t>Spurgeon</a:t>
            </a: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71"/>
            <a:ext cx="9144001" cy="5158471"/>
          </a:xfrm>
          <a:prstGeom prst="rect">
            <a:avLst/>
          </a:prstGeom>
          <a:noFill/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52"/>
            <a:ext cx="9001156" cy="40719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i="1" dirty="0" smtClean="0"/>
              <a:t>	“Dentro de você bate um coração</a:t>
            </a:r>
          </a:p>
          <a:p>
            <a:pPr>
              <a:buNone/>
            </a:pPr>
            <a:r>
              <a:rPr lang="pt-BR" b="1" i="1" dirty="0"/>
              <a:t>	</a:t>
            </a:r>
            <a:r>
              <a:rPr lang="pt-BR" b="1" i="1" dirty="0" smtClean="0"/>
              <a:t>Pequenininho e frágil feito bolha de sabão,</a:t>
            </a:r>
          </a:p>
          <a:p>
            <a:pPr>
              <a:buNone/>
            </a:pPr>
            <a:r>
              <a:rPr lang="pt-BR" b="1" i="1" dirty="0"/>
              <a:t>	</a:t>
            </a:r>
            <a:r>
              <a:rPr lang="pt-BR" b="1" i="1" dirty="0" smtClean="0"/>
              <a:t>Que está cansado de tempestades, vulcões,</a:t>
            </a:r>
          </a:p>
          <a:p>
            <a:pPr>
              <a:buNone/>
            </a:pPr>
            <a:r>
              <a:rPr lang="pt-BR" b="1" i="1" dirty="0"/>
              <a:t>	</a:t>
            </a:r>
            <a:r>
              <a:rPr lang="pt-BR" b="1" i="1" dirty="0" smtClean="0"/>
              <a:t>De muitos invernos e poucos verões.”</a:t>
            </a:r>
          </a:p>
          <a:p>
            <a:pPr>
              <a:buNone/>
            </a:pPr>
            <a:endParaRPr lang="pt-BR" b="1" i="1" dirty="0"/>
          </a:p>
          <a:p>
            <a:pPr algn="r">
              <a:buNone/>
            </a:pPr>
            <a:r>
              <a:rPr lang="pt-BR" b="1" i="1" dirty="0" err="1" smtClean="0"/>
              <a:t>Rebanhão</a:t>
            </a: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5" y="1285866"/>
            <a:ext cx="6143636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O CORAÇÃO É FERIDO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857488" y="1428742"/>
            <a:ext cx="6286512" cy="37147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/>
              <a:t>	</a:t>
            </a:r>
            <a:r>
              <a:rPr lang="pt-BR" b="1" dirty="0"/>
              <a:t> Toda vez que o nosso ser interior é ferido, surge um sentimento e um pensamento. </a:t>
            </a:r>
            <a:r>
              <a:rPr lang="pt-BR" b="1" dirty="0" smtClean="0"/>
              <a:t>O </a:t>
            </a:r>
            <a:r>
              <a:rPr lang="pt-BR" b="1" dirty="0"/>
              <a:t>sentimento nos assombra, e tentamos evitar que ele se repita. O pensamento busca nos </a:t>
            </a:r>
            <a:r>
              <a:rPr lang="pt-BR" b="1" dirty="0" smtClean="0"/>
              <a:t>socorrer, </a:t>
            </a:r>
            <a:r>
              <a:rPr lang="pt-BR" b="1" dirty="0"/>
              <a:t>mas pode acabar nos prejudicando.</a:t>
            </a:r>
          </a:p>
        </p:txBody>
      </p:sp>
      <p:pic>
        <p:nvPicPr>
          <p:cNvPr id="15362" name="Picture 2" descr="http://pngimg.com/upload/thinking_woman_PNG116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1150927"/>
            <a:ext cx="2629222" cy="39925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4214810" cy="128586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 1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2000246"/>
            <a:ext cx="9001156" cy="31432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professora nos constrange na sala de aula.</a:t>
            </a:r>
          </a:p>
          <a:p>
            <a:pPr>
              <a:buNone/>
            </a:pPr>
            <a:endParaRPr lang="pt-BR" sz="800" b="1" dirty="0"/>
          </a:p>
          <a:p>
            <a:pPr>
              <a:buNone/>
            </a:pPr>
            <a:r>
              <a:rPr lang="pt-BR" b="1" dirty="0" smtClean="0"/>
              <a:t>	Sentimentos: vergonha, impotência, frustração.</a:t>
            </a:r>
          </a:p>
          <a:p>
            <a:pPr>
              <a:buNone/>
            </a:pPr>
            <a:endParaRPr lang="pt-BR" sz="800" b="1" dirty="0"/>
          </a:p>
          <a:p>
            <a:pPr>
              <a:buNone/>
            </a:pPr>
            <a:r>
              <a:rPr lang="pt-BR" b="1" dirty="0" smtClean="0"/>
              <a:t>	Pensamentos: </a:t>
            </a:r>
            <a:r>
              <a:rPr lang="pt-BR" b="1" dirty="0"/>
              <a:t>“O mundo não é um lugar seguro”, “eu não sou inteligente”, “é melhor ficar calado”.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4214810" cy="128586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 2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2000246"/>
            <a:ext cx="9001156" cy="31432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/>
              <a:t>	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cônjuge nos trai ou abandona.</a:t>
            </a:r>
          </a:p>
          <a:p>
            <a:pPr>
              <a:buNone/>
            </a:pPr>
            <a:endParaRPr lang="pt-BR" sz="800" b="1" dirty="0"/>
          </a:p>
          <a:p>
            <a:pPr>
              <a:buNone/>
            </a:pPr>
            <a:r>
              <a:rPr lang="pt-BR" b="1" dirty="0" smtClean="0"/>
              <a:t>	Sentimentos: tristeza, desamparo, revolta.</a:t>
            </a:r>
          </a:p>
          <a:p>
            <a:pPr>
              <a:buNone/>
            </a:pPr>
            <a:endParaRPr lang="pt-BR" sz="800" b="1" dirty="0"/>
          </a:p>
          <a:p>
            <a:pPr>
              <a:buNone/>
            </a:pPr>
            <a:r>
              <a:rPr lang="pt-BR" b="1" dirty="0" smtClean="0"/>
              <a:t>	Pensamentos: “</a:t>
            </a:r>
            <a:r>
              <a:rPr lang="pt-BR" b="1" dirty="0"/>
              <a:t>As pessoas não são confiáveis”, “eu não sou desejável”, “é melhor ficar sozinho”.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4214810" cy="128586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 3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7370"/>
            <a:ext cx="9001156" cy="32861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/>
              <a:t>	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Enfrentamos uma doença ou acidente grave.</a:t>
            </a:r>
          </a:p>
          <a:p>
            <a:pPr>
              <a:buNone/>
            </a:pPr>
            <a:endParaRPr lang="pt-BR" sz="800" b="1" dirty="0"/>
          </a:p>
          <a:p>
            <a:pPr>
              <a:buNone/>
            </a:pPr>
            <a:r>
              <a:rPr lang="pt-BR" b="1" dirty="0" smtClean="0"/>
              <a:t>	Sentimentos: medo, vulnerabilidade, insegurança.</a:t>
            </a:r>
          </a:p>
          <a:p>
            <a:pPr>
              <a:buNone/>
            </a:pPr>
            <a:endParaRPr lang="pt-BR" sz="800" b="1" dirty="0"/>
          </a:p>
          <a:p>
            <a:pPr>
              <a:buNone/>
            </a:pPr>
            <a:r>
              <a:rPr lang="pt-BR" b="1" dirty="0" smtClean="0"/>
              <a:t>	Pensamentos: “</a:t>
            </a:r>
            <a:r>
              <a:rPr lang="pt-BR" b="1" dirty="0"/>
              <a:t>A vida é muito perigosa”, “eu não tenho como me defender”, “é melhor ficar encolhido”.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rklingpink.net/wp-content/uploads/2013/10/Free-Magenta-Bokeh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5" y="1285866"/>
            <a:ext cx="6143636" cy="3857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AS FERIDAS                               NOS MARCAM MAIS?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857488" y="1357304"/>
            <a:ext cx="6286512" cy="37861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/>
              <a:t>	</a:t>
            </a:r>
            <a:r>
              <a:rPr lang="pt-BR" b="1" dirty="0"/>
              <a:t> </a:t>
            </a:r>
            <a:r>
              <a:rPr lang="pt-BR" b="1" dirty="0" smtClean="0"/>
              <a:t>Quando os golpes nos atingem quando ainda somos jovens.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Quando os golpes que nos atingem são especialmente fortes.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Quando os golpes se repetem muitas vezes.</a:t>
            </a:r>
            <a:endParaRPr lang="pt-BR" b="1" dirty="0"/>
          </a:p>
        </p:txBody>
      </p:sp>
      <p:pic>
        <p:nvPicPr>
          <p:cNvPr id="18434" name="Picture 2" descr="http://pngimg.com/upload/thinking_man_PNG115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303"/>
            <a:ext cx="2803537" cy="37861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188</Words>
  <Application>Microsoft Office PowerPoint</Application>
  <PresentationFormat>Apresentação na tela (16:9)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CURA INTERIOR </vt:lpstr>
      <vt:lpstr>O QUE É CURA INTERIOR?</vt:lpstr>
      <vt:lpstr>Slide 3</vt:lpstr>
      <vt:lpstr>Slide 4</vt:lpstr>
      <vt:lpstr>QUANDO O CORAÇÃO É FERIDO</vt:lpstr>
      <vt:lpstr>EXEMPLO 1</vt:lpstr>
      <vt:lpstr>EXEMPLO 2</vt:lpstr>
      <vt:lpstr>EXEMPLO 3</vt:lpstr>
      <vt:lpstr>QUANDO AS FERIDAS                               NOS MARCAM MAIS?</vt:lpstr>
      <vt:lpstr>JEFTÉ E O CASO DO FILHO REJEITADO</vt:lpstr>
      <vt:lpstr>QUANDO ALGUÉM LHE DIZ                     QUE VOCÊ NÃO TEM VALOR...</vt:lpstr>
      <vt:lpstr>DAVI E O CASO DO FILHO ESQUECIDO</vt:lpstr>
      <vt:lpstr>POR QUE DAVI NÃO SE PERDEU AO LONGO DO CAMINHO?</vt:lpstr>
      <vt:lpstr>A) DAVI ACREDITOU QUE HAVIA SIDO DESEJADO POR DEUS</vt:lpstr>
      <vt:lpstr>B) DAVI ACREDITOU QUE HAVIA SIDO CRIADO POR DEUS COMO UM SER ÚNICO E ESPECIAL</vt:lpstr>
      <vt:lpstr>C) DAVI ACREDITOU QUE COM O AUXÍLIO DE DEUS PODERIA REALIZAR GRANDES COISAS</vt:lpstr>
      <vt:lpstr>D) DAVI DECIDIU DERRAMAR A SUA ALMA PERANTE DEUS</vt:lpstr>
      <vt:lpstr>E) DAVI DECIDIU ACREDITAR NO SOCORRO    DO SENHOR</vt:lpstr>
      <vt:lpstr>F) DAVI DECIDIU QUE NAQUILO EM QUE NÃO PUDESSE ENTENDER DEUS IRIA CONFIAR NELE</vt:lpstr>
      <vt:lpstr>O SENHOR TEM UMA PROVISÃO DE CURA PARA O NOSSO CORAÇÃO!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CURA INTERIOR</dc:title>
  <dc:creator>Marcelo Rodrigues</dc:creator>
  <cp:lastModifiedBy>Marcelo Rodrigues</cp:lastModifiedBy>
  <cp:revision>12</cp:revision>
  <dcterms:created xsi:type="dcterms:W3CDTF">2016-07-13T12:12:36Z</dcterms:created>
  <dcterms:modified xsi:type="dcterms:W3CDTF">2016-07-13T14:05:25Z</dcterms:modified>
</cp:coreProperties>
</file>