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9" r:id="rId9"/>
    <p:sldId id="270" r:id="rId10"/>
    <p:sldId id="271" r:id="rId11"/>
    <p:sldId id="273" r:id="rId12"/>
    <p:sldId id="274" r:id="rId13"/>
    <p:sldId id="275" r:id="rId14"/>
    <p:sldId id="276" r:id="rId15"/>
    <p:sldId id="268" r:id="rId16"/>
    <p:sldId id="277" r:id="rId17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87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17F-E453-41A9-BC17-F8DE25B9DDCC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DC47-08A5-42C0-BA44-443D88CCE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17F-E453-41A9-BC17-F8DE25B9DDCC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DC47-08A5-42C0-BA44-443D88CCE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17F-E453-41A9-BC17-F8DE25B9DDCC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DC47-08A5-42C0-BA44-443D88CCE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17F-E453-41A9-BC17-F8DE25B9DDCC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DC47-08A5-42C0-BA44-443D88CCE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17F-E453-41A9-BC17-F8DE25B9DDCC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DC47-08A5-42C0-BA44-443D88CCE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17F-E453-41A9-BC17-F8DE25B9DDCC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DC47-08A5-42C0-BA44-443D88CCE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17F-E453-41A9-BC17-F8DE25B9DDCC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DC47-08A5-42C0-BA44-443D88CCE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17F-E453-41A9-BC17-F8DE25B9DDCC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DC47-08A5-42C0-BA44-443D88CCE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17F-E453-41A9-BC17-F8DE25B9DDCC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DC47-08A5-42C0-BA44-443D88CCE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17F-E453-41A9-BC17-F8DE25B9DDCC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DC47-08A5-42C0-BA44-443D88CCE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F17F-E453-41A9-BC17-F8DE25B9DDCC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DC47-08A5-42C0-BA44-443D88CCE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F17F-E453-41A9-BC17-F8DE25B9DDCC}" type="datetimeFigureOut">
              <a:rPr lang="pt-BR" smtClean="0"/>
              <a:pPr/>
              <a:t>07/10/2016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9DC47-08A5-42C0-BA44-443D88CCE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sultado de imagem para abrir m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7786710" cy="5143501"/>
          </a:xfrm>
          <a:prstGeom prst="rect">
            <a:avLst/>
          </a:prstGeom>
          <a:noFill/>
        </p:spPr>
      </p:pic>
      <p:pic>
        <p:nvPicPr>
          <p:cNvPr id="9" name="Picture 2" descr="Resultado de imagem para abrir m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786710" y="4761"/>
            <a:ext cx="11001420" cy="5138739"/>
          </a:xfrm>
          <a:prstGeom prst="rect">
            <a:avLst/>
          </a:prstGeom>
          <a:noFill/>
        </p:spPr>
      </p:pic>
      <p:sp>
        <p:nvSpPr>
          <p:cNvPr id="11" name="Título 1"/>
          <p:cNvSpPr>
            <a:spLocks noGrp="1"/>
          </p:cNvSpPr>
          <p:nvPr>
            <p:ph type="ctrTitle"/>
          </p:nvPr>
        </p:nvSpPr>
        <p:spPr>
          <a:xfrm>
            <a:off x="4729186" y="285734"/>
            <a:ext cx="4414814" cy="1500198"/>
          </a:xfrm>
        </p:spPr>
        <p:txBody>
          <a:bodyPr>
            <a:normAutofit fontScale="90000"/>
          </a:bodyPr>
          <a:lstStyle/>
          <a:p>
            <a:r>
              <a:rPr lang="pt-B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TEOLOGIA DO DEIXAR</a:t>
            </a:r>
            <a:endParaRPr lang="pt-B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Subtítulo 2"/>
          <p:cNvSpPr>
            <a:spLocks noGrp="1"/>
          </p:cNvSpPr>
          <p:nvPr>
            <p:ph type="subTitle" idx="1"/>
          </p:nvPr>
        </p:nvSpPr>
        <p:spPr>
          <a:xfrm>
            <a:off x="5143504" y="4214824"/>
            <a:ext cx="3714776" cy="65721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Mateus 19.27-30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3240" y="0"/>
            <a:ext cx="6000760" cy="207168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PRECISAMOS DEIXAR         NOSSAS CULPAS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071683"/>
            <a:ext cx="9144000" cy="3071817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pt-BR" sz="4000" dirty="0" smtClean="0"/>
          </a:p>
          <a:p>
            <a:pPr>
              <a:buNone/>
            </a:pPr>
            <a:r>
              <a:rPr lang="pt-BR" sz="2800" b="1" dirty="0"/>
              <a:t>	</a:t>
            </a:r>
            <a:r>
              <a:rPr lang="pt-BR" b="1" dirty="0" smtClean="0"/>
              <a:t>“O que encobre as suas transgressões nunca prosperará, mas o que as confessa e deixa alcançará misericórdia” (Provérbios 28.13).</a:t>
            </a:r>
            <a:endParaRPr lang="pt-BR" b="1" dirty="0"/>
          </a:p>
        </p:txBody>
      </p:sp>
      <p:pic>
        <p:nvPicPr>
          <p:cNvPr id="4" name="Picture 2" descr="Resultado de imagem para abrir mã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3136309" cy="2071685"/>
          </a:xfrm>
          <a:prstGeom prst="rect">
            <a:avLst/>
          </a:prstGeom>
          <a:noFill/>
        </p:spPr>
      </p:pic>
      <p:cxnSp>
        <p:nvCxnSpPr>
          <p:cNvPr id="7" name="Conector reto 6"/>
          <p:cNvCxnSpPr/>
          <p:nvPr/>
        </p:nvCxnSpPr>
        <p:spPr>
          <a:xfrm>
            <a:off x="0" y="2071684"/>
            <a:ext cx="91440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5400000" flipH="1" flipV="1">
            <a:off x="2107398" y="1035842"/>
            <a:ext cx="2071684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3240" y="0"/>
            <a:ext cx="6000760" cy="207168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EXISTEM COISAS             QUE ENTREGAMOS VOLUNTARIAMENTE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Resultado de imagem para abrir m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3136309" cy="2071685"/>
          </a:xfrm>
          <a:prstGeom prst="rect">
            <a:avLst/>
          </a:prstGeom>
          <a:noFill/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0" y="2071684"/>
            <a:ext cx="9144000" cy="307181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2357422" y="2571750"/>
            <a:ext cx="6543692" cy="2308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>
                <a:solidFill>
                  <a:schemeClr val="bg1"/>
                </a:solidFill>
              </a:rPr>
              <a:t>	“Tudo o que eu tentei guardar em minhas mãos eu perdi, mas o que eu entreguei nas mãos de Deus eu ainda tenho” (Martin Luther King).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11" name="Picture 4" descr="Resultado de imagem para martin luther k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42910" y="2500312"/>
            <a:ext cx="1505990" cy="2143140"/>
          </a:xfrm>
          <a:prstGeom prst="rect">
            <a:avLst/>
          </a:prstGeom>
          <a:noFill/>
        </p:spPr>
      </p:pic>
      <p:cxnSp>
        <p:nvCxnSpPr>
          <p:cNvPr id="12" name="Conector reto 11"/>
          <p:cNvCxnSpPr/>
          <p:nvPr/>
        </p:nvCxnSpPr>
        <p:spPr>
          <a:xfrm>
            <a:off x="0" y="2071684"/>
            <a:ext cx="91440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rot="5400000" flipH="1" flipV="1">
            <a:off x="2107398" y="1035842"/>
            <a:ext cx="2071684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3240" y="0"/>
            <a:ext cx="6000760" cy="207168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EXISTEM COISAS             QUE A VIDA                     TIRA DE NÓS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Resultado de imagem para abrir m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3136309" cy="2071685"/>
          </a:xfrm>
          <a:prstGeom prst="rect">
            <a:avLst/>
          </a:prstGeom>
          <a:noFill/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0" y="2071684"/>
            <a:ext cx="9144000" cy="307181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2357422" y="2857502"/>
            <a:ext cx="6543692" cy="2022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>
                <a:solidFill>
                  <a:schemeClr val="bg1"/>
                </a:solidFill>
              </a:rPr>
              <a:t>	“Aprendi com as primaveras a me deixar cortar para poder voltar sempre inteira” (Cecília Meireles).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12" name="Picture 2" descr="Resultado de imagem para cecília meire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42910" y="2500312"/>
            <a:ext cx="1500198" cy="2143140"/>
          </a:xfrm>
          <a:prstGeom prst="rect">
            <a:avLst/>
          </a:prstGeom>
          <a:noFill/>
        </p:spPr>
      </p:pic>
      <p:cxnSp>
        <p:nvCxnSpPr>
          <p:cNvPr id="13" name="Conector reto 12"/>
          <p:cNvCxnSpPr/>
          <p:nvPr/>
        </p:nvCxnSpPr>
        <p:spPr>
          <a:xfrm>
            <a:off x="0" y="2071684"/>
            <a:ext cx="91440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rot="5400000" flipH="1" flipV="1">
            <a:off x="2107398" y="1035842"/>
            <a:ext cx="2071684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3240" y="0"/>
            <a:ext cx="6000760" cy="207168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EXISTEM COISAS             QUE  DEUS PEDE             QUE LHE ENTREGUEMOS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Resultado de imagem para abrir m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3136309" cy="2071685"/>
          </a:xfrm>
          <a:prstGeom prst="rect">
            <a:avLst/>
          </a:prstGeom>
          <a:noFill/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0" y="2071684"/>
            <a:ext cx="9144000" cy="307181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2357422" y="2571750"/>
            <a:ext cx="6543692" cy="2308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>
                <a:solidFill>
                  <a:schemeClr val="bg1"/>
                </a:solidFill>
              </a:rPr>
              <a:t>	“Tirei de ti todas as coisas, não para teu fracasso,  </a:t>
            </a:r>
            <a:r>
              <a:rPr lang="pt-BR" b="1" dirty="0" smtClean="0">
                <a:solidFill>
                  <a:schemeClr val="bg1"/>
                </a:solidFill>
              </a:rPr>
              <a:t>mas </a:t>
            </a:r>
            <a:r>
              <a:rPr lang="pt-BR" b="1" dirty="0" smtClean="0">
                <a:solidFill>
                  <a:schemeClr val="bg1"/>
                </a:solidFill>
              </a:rPr>
              <a:t>para que pudesses encontrá-las em meu abraço” (Francis Thompson).</a:t>
            </a:r>
            <a:endParaRPr lang="pt-BR" b="1" dirty="0">
              <a:solidFill>
                <a:schemeClr val="bg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0" y="2071684"/>
            <a:ext cx="91440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rot="5400000" flipH="1" flipV="1">
            <a:off x="2107398" y="1035842"/>
            <a:ext cx="2071684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26" name="Picture 2" descr="Resultado de imagem para FRANCIS THOMP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500312"/>
            <a:ext cx="1500198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3240" y="0"/>
            <a:ext cx="6000760" cy="207168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RECOMPENSAS DO   DEIXAR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071683"/>
            <a:ext cx="9144000" cy="3071817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b="1" dirty="0"/>
              <a:t>	</a:t>
            </a:r>
            <a:r>
              <a:rPr lang="pt-BR" b="1" dirty="0" smtClean="0"/>
              <a:t>Recebemos muito mais do que deixamos.</a:t>
            </a:r>
          </a:p>
          <a:p>
            <a:pPr>
              <a:buNone/>
            </a:pPr>
            <a:endParaRPr lang="pt-BR" sz="800" b="1" dirty="0" smtClean="0"/>
          </a:p>
          <a:p>
            <a:pPr>
              <a:buNone/>
            </a:pPr>
            <a:r>
              <a:rPr lang="pt-BR" b="1" dirty="0" smtClean="0"/>
              <a:t>	Herdamos a vida eterna.</a:t>
            </a:r>
          </a:p>
          <a:p>
            <a:pPr>
              <a:buNone/>
            </a:pPr>
            <a:endParaRPr lang="pt-BR" sz="800" b="1" dirty="0" smtClean="0"/>
          </a:p>
          <a:p>
            <a:pPr>
              <a:buNone/>
            </a:pPr>
            <a:r>
              <a:rPr lang="pt-BR" b="1" dirty="0" smtClean="0"/>
              <a:t>	Vivemos com aquele que nunca nos deixa.</a:t>
            </a:r>
            <a:endParaRPr lang="pt-BR" b="1" dirty="0"/>
          </a:p>
        </p:txBody>
      </p:sp>
      <p:pic>
        <p:nvPicPr>
          <p:cNvPr id="4" name="Picture 2" descr="Resultado de imagem para abrir mã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3136309" cy="2071685"/>
          </a:xfrm>
          <a:prstGeom prst="rect">
            <a:avLst/>
          </a:prstGeom>
          <a:noFill/>
        </p:spPr>
      </p:pic>
      <p:cxnSp>
        <p:nvCxnSpPr>
          <p:cNvPr id="9" name="Conector reto 8"/>
          <p:cNvCxnSpPr/>
          <p:nvPr/>
        </p:nvCxnSpPr>
        <p:spPr>
          <a:xfrm>
            <a:off x="0" y="2071684"/>
            <a:ext cx="91440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rot="5400000" flipH="1" flipV="1">
            <a:off x="2107398" y="1035842"/>
            <a:ext cx="2071684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3714744" y="1714494"/>
            <a:ext cx="5186370" cy="3165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>
                <a:solidFill>
                  <a:schemeClr val="bg1"/>
                </a:solidFill>
              </a:rPr>
              <a:t>	“Mais cedo ou mais tarde, tudo o mais é abandonado por amor somente àquele que nunca perderemos” (M. </a:t>
            </a:r>
            <a:r>
              <a:rPr lang="pt-BR" b="1" dirty="0" err="1" smtClean="0">
                <a:solidFill>
                  <a:schemeClr val="bg1"/>
                </a:solidFill>
              </a:rPr>
              <a:t>Craig</a:t>
            </a:r>
            <a:r>
              <a:rPr lang="pt-BR" b="1" dirty="0" smtClean="0">
                <a:solidFill>
                  <a:schemeClr val="bg1"/>
                </a:solidFill>
              </a:rPr>
              <a:t> Barnes).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25602" name="Picture 2" descr="Resultado de imagem para m. craig barn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71486"/>
            <a:ext cx="1857388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sultado de imagem para abrir m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786710" cy="5714987"/>
          </a:xfrm>
          <a:prstGeom prst="rect">
            <a:avLst/>
          </a:prstGeom>
          <a:noFill/>
        </p:spPr>
      </p:pic>
      <p:pic>
        <p:nvPicPr>
          <p:cNvPr id="9" name="Picture 2" descr="Resultado de imagem para abrir mã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786710" y="4761"/>
            <a:ext cx="11001420" cy="5710261"/>
          </a:xfrm>
          <a:prstGeom prst="rect">
            <a:avLst/>
          </a:prstGeom>
          <a:noFill/>
        </p:spPr>
      </p:pic>
      <p:sp>
        <p:nvSpPr>
          <p:cNvPr id="11" name="Título 1"/>
          <p:cNvSpPr>
            <a:spLocks noGrp="1"/>
          </p:cNvSpPr>
          <p:nvPr>
            <p:ph type="ctrTitle"/>
          </p:nvPr>
        </p:nvSpPr>
        <p:spPr>
          <a:xfrm>
            <a:off x="1571604" y="285734"/>
            <a:ext cx="7715304" cy="1857388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EXISTEM COISAS QUE VOCÊ PRECISOU – OU PRECISA –</a:t>
            </a:r>
            <a:r>
              <a:rPr lang="pt-B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DEIXAR?</a:t>
            </a:r>
            <a:endParaRPr lang="pt-B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Subtítulo 2"/>
          <p:cNvSpPr>
            <a:spLocks noGrp="1"/>
          </p:cNvSpPr>
          <p:nvPr>
            <p:ph type="subTitle" idx="1"/>
          </p:nvPr>
        </p:nvSpPr>
        <p:spPr>
          <a:xfrm>
            <a:off x="6000760" y="2786064"/>
            <a:ext cx="2857520" cy="207168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MÃOS DE DEUS SÃO O MELHOR LUGAR...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3240" y="0"/>
            <a:ext cx="6000760" cy="207168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SEGUIR A JESUS, TEMOS QUE DEIXAR MUITAS COISAS!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071683"/>
            <a:ext cx="9144000" cy="3071817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pt-BR" sz="1800" dirty="0" smtClean="0"/>
          </a:p>
          <a:p>
            <a:pPr>
              <a:buNone/>
            </a:pPr>
            <a:r>
              <a:rPr lang="pt-BR" b="1" dirty="0"/>
              <a:t>	</a:t>
            </a:r>
            <a:r>
              <a:rPr lang="pt-BR" b="1" dirty="0" smtClean="0"/>
              <a:t>Nem sempre isso é informado, e o resultado é tristeza e confusão.</a:t>
            </a:r>
          </a:p>
          <a:p>
            <a:pPr>
              <a:buNone/>
            </a:pPr>
            <a:endParaRPr lang="pt-BR" sz="800" b="1" dirty="0"/>
          </a:p>
          <a:p>
            <a:pPr>
              <a:buNone/>
            </a:pPr>
            <a:r>
              <a:rPr lang="pt-BR" b="1" dirty="0" smtClean="0"/>
              <a:t>	Ao longo das páginas da Bíblia encontramos uma verdadeira Teologia do Deixar.</a:t>
            </a:r>
            <a:endParaRPr lang="pt-BR" b="1" dirty="0"/>
          </a:p>
        </p:txBody>
      </p:sp>
      <p:pic>
        <p:nvPicPr>
          <p:cNvPr id="4" name="Picture 2" descr="Resultado de imagem para abrir mã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3136309" cy="2071685"/>
          </a:xfrm>
          <a:prstGeom prst="rect">
            <a:avLst/>
          </a:prstGeom>
          <a:noFill/>
        </p:spPr>
      </p:pic>
      <p:cxnSp>
        <p:nvCxnSpPr>
          <p:cNvPr id="9" name="Conector reto 8"/>
          <p:cNvCxnSpPr/>
          <p:nvPr/>
        </p:nvCxnSpPr>
        <p:spPr>
          <a:xfrm>
            <a:off x="0" y="2071684"/>
            <a:ext cx="91440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rot="5400000" flipH="1" flipV="1">
            <a:off x="2107398" y="1035842"/>
            <a:ext cx="2071684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esultado de imagem para abraão deixou sua ter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45" y="0"/>
            <a:ext cx="9167846" cy="5500708"/>
          </a:xfrm>
          <a:prstGeom prst="rect">
            <a:avLst/>
          </a:prstGeom>
          <a:noFill/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4572000" y="4143386"/>
            <a:ext cx="4286280" cy="6429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Abraão deixou sua terra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esultado de imagem para moisés deixou o palác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-142894"/>
            <a:ext cx="9572692" cy="5500726"/>
          </a:xfrm>
          <a:prstGeom prst="rect">
            <a:avLst/>
          </a:prstGeom>
          <a:noFill/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4572000" y="4143386"/>
            <a:ext cx="4286280" cy="6429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3200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Moisés deixou o palácio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Resultado de imagem para rute deixou o seu po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486400"/>
          </a:xfrm>
          <a:prstGeom prst="rect">
            <a:avLst/>
          </a:prstGeom>
          <a:noFill/>
        </p:spPr>
      </p:pic>
      <p:sp>
        <p:nvSpPr>
          <p:cNvPr id="7" name="Subtítulo 2"/>
          <p:cNvSpPr txBox="1">
            <a:spLocks/>
          </p:cNvSpPr>
          <p:nvPr/>
        </p:nvSpPr>
        <p:spPr>
          <a:xfrm>
            <a:off x="4714876" y="4143386"/>
            <a:ext cx="4143404" cy="6429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Rute deixou o seu povo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Resultado de imagem para disciples left n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0"/>
            <a:ext cx="10215634" cy="5143500"/>
          </a:xfrm>
          <a:prstGeom prst="rect">
            <a:avLst/>
          </a:prstGeom>
          <a:noFill/>
        </p:spPr>
      </p:pic>
      <p:sp>
        <p:nvSpPr>
          <p:cNvPr id="8" name="Subtítulo 2"/>
          <p:cNvSpPr txBox="1">
            <a:spLocks/>
          </p:cNvSpPr>
          <p:nvPr/>
        </p:nvSpPr>
        <p:spPr>
          <a:xfrm>
            <a:off x="3286116" y="4143386"/>
            <a:ext cx="5572164" cy="6429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3200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discípulos deixaram as redes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esultado de imagem para coroa de ouro coroa de espinh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4786314" y="4143386"/>
            <a:ext cx="4071966" cy="6429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deixou sua glória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3240" y="0"/>
            <a:ext cx="6000760" cy="207168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PRECISAMOS DEIXAR         NOSSOS PECADOS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071683"/>
            <a:ext cx="9144000" cy="3071817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pt-BR" sz="1200" dirty="0" smtClean="0"/>
          </a:p>
          <a:p>
            <a:pPr>
              <a:buNone/>
            </a:pPr>
            <a:r>
              <a:rPr lang="pt-BR" b="1" dirty="0"/>
              <a:t>	</a:t>
            </a:r>
            <a:r>
              <a:rPr lang="pt-BR" b="1" dirty="0" smtClean="0"/>
              <a:t>“Portanto, nós também, pois que estamos rodeados de tão grande nuvem de testemunhas, deixemos todo embaraço, e o pecado que tão de perto nos rodeia, e corramos com perseverança a carreira que nos está proposta” (Hebreus 12.1).</a:t>
            </a:r>
            <a:endParaRPr lang="pt-BR" b="1" dirty="0"/>
          </a:p>
        </p:txBody>
      </p:sp>
      <p:pic>
        <p:nvPicPr>
          <p:cNvPr id="4" name="Picture 2" descr="Resultado de imagem para abrir mã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3136309" cy="2071685"/>
          </a:xfrm>
          <a:prstGeom prst="rect">
            <a:avLst/>
          </a:prstGeom>
          <a:noFill/>
        </p:spPr>
      </p:pic>
      <p:cxnSp>
        <p:nvCxnSpPr>
          <p:cNvPr id="6" name="Conector reto 5"/>
          <p:cNvCxnSpPr/>
          <p:nvPr/>
        </p:nvCxnSpPr>
        <p:spPr>
          <a:xfrm>
            <a:off x="0" y="2071684"/>
            <a:ext cx="91440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rot="5400000" flipH="1" flipV="1">
            <a:off x="2107398" y="1035842"/>
            <a:ext cx="2071684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3240" y="0"/>
            <a:ext cx="6000760" cy="207168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PRECISAMOS DEIXAR         NOSSAS MÁGOAS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071683"/>
            <a:ext cx="9144000" cy="3071817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b="1" dirty="0"/>
              <a:t>	</a:t>
            </a:r>
            <a:r>
              <a:rPr lang="pt-BR" b="1" dirty="0" smtClean="0"/>
              <a:t>“Tendo cuidado de que ninguém se prive da graça de Deus, e de que nenhuma raiz de amargura, brotando, vos perturbe, e por ela muitos se contaminem” (Hebreus 12.15).</a:t>
            </a:r>
            <a:endParaRPr lang="pt-BR" b="1" dirty="0"/>
          </a:p>
        </p:txBody>
      </p:sp>
      <p:pic>
        <p:nvPicPr>
          <p:cNvPr id="4" name="Picture 2" descr="Resultado de imagem para abrir mã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3136309" cy="2071685"/>
          </a:xfrm>
          <a:prstGeom prst="rect">
            <a:avLst/>
          </a:prstGeom>
          <a:noFill/>
        </p:spPr>
      </p:pic>
      <p:cxnSp>
        <p:nvCxnSpPr>
          <p:cNvPr id="7" name="Conector reto 6"/>
          <p:cNvCxnSpPr/>
          <p:nvPr/>
        </p:nvCxnSpPr>
        <p:spPr>
          <a:xfrm>
            <a:off x="0" y="2071684"/>
            <a:ext cx="91440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5400000" flipH="1" flipV="1">
            <a:off x="2107398" y="1035842"/>
            <a:ext cx="2071684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94</Words>
  <Application>Microsoft Office PowerPoint</Application>
  <PresentationFormat>Apresentação na tela (16:9)</PresentationFormat>
  <Paragraphs>37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TEOLOGIA DO DEIXAR</vt:lpstr>
      <vt:lpstr>PARA SEGUIR A JESUS, TEMOS QUE DEIXAR MUITAS COISAS!</vt:lpstr>
      <vt:lpstr>Slide 3</vt:lpstr>
      <vt:lpstr>Slide 4</vt:lpstr>
      <vt:lpstr>Slide 5</vt:lpstr>
      <vt:lpstr>Slide 6</vt:lpstr>
      <vt:lpstr>Slide 7</vt:lpstr>
      <vt:lpstr>PRECISAMOS DEIXAR         NOSSOS PECADOS</vt:lpstr>
      <vt:lpstr>PRECISAMOS DEIXAR         NOSSAS MÁGOAS</vt:lpstr>
      <vt:lpstr>PRECISAMOS DEIXAR         NOSSAS CULPAS</vt:lpstr>
      <vt:lpstr>EXISTEM COISAS             QUE ENTREGAMOS VOLUNTARIAMENTE</vt:lpstr>
      <vt:lpstr>EXISTEM COISAS             QUE A VIDA                     TIRA DE NÓS</vt:lpstr>
      <vt:lpstr>EXISTEM COISAS             QUE  DEUS PEDE             QUE LHE ENTREGUEMOS</vt:lpstr>
      <vt:lpstr>RECOMPENSAS DO   DEIXAR</vt:lpstr>
      <vt:lpstr>Slide 15</vt:lpstr>
      <vt:lpstr>EXISTEM COISAS QUE VOCÊ PRECISOU – OU PRECISA – DEIXAR?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TEOLOGIA DO DEIXAR</dc:title>
  <dc:creator>Marcelo Rodrigues</dc:creator>
  <cp:lastModifiedBy>Marcelo Rodrigues</cp:lastModifiedBy>
  <cp:revision>15</cp:revision>
  <dcterms:created xsi:type="dcterms:W3CDTF">2016-10-07T13:45:22Z</dcterms:created>
  <dcterms:modified xsi:type="dcterms:W3CDTF">2016-10-07T18:34:39Z</dcterms:modified>
</cp:coreProperties>
</file>