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6" r:id="rId7"/>
    <p:sldId id="265" r:id="rId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CBFC-8BDB-4FFF-8FB2-2D0620093959}" type="datetimeFigureOut">
              <a:rPr lang="pt-BR" smtClean="0"/>
              <a:pPr/>
              <a:t>28/01/2019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A2EAE-E382-4FE1-A4BC-044A47EB1B1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32240" y="411510"/>
            <a:ext cx="2411760" cy="473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411511"/>
            <a:ext cx="7020272" cy="4731989"/>
          </a:xfrm>
          <a:prstGeom prst="rect">
            <a:avLst/>
          </a:prstGeom>
          <a:noFill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252536" y="0"/>
            <a:ext cx="6984776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0"/>
            <a:ext cx="2483768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ítulo 1"/>
          <p:cNvSpPr txBox="1">
            <a:spLocks/>
          </p:cNvSpPr>
          <p:nvPr/>
        </p:nvSpPr>
        <p:spPr>
          <a:xfrm>
            <a:off x="4211960" y="555526"/>
            <a:ext cx="4536504" cy="250485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 SEGREDOS DA S  A  U  D  A  D  E</a:t>
            </a:r>
          </a:p>
        </p:txBody>
      </p:sp>
      <p:sp>
        <p:nvSpPr>
          <p:cNvPr id="23" name="Subtítulo 2"/>
          <p:cNvSpPr txBox="1">
            <a:spLocks/>
          </p:cNvSpPr>
          <p:nvPr/>
        </p:nvSpPr>
        <p:spPr>
          <a:xfrm>
            <a:off x="4355976" y="3795886"/>
            <a:ext cx="4176464" cy="64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Filipenses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1.8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1923678"/>
            <a:ext cx="4283968" cy="321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3678"/>
            <a:ext cx="4932040" cy="3219822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4932040" cy="19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059582"/>
            <a:ext cx="42839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0"/>
            <a:ext cx="4283968" cy="106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51520" y="267495"/>
            <a:ext cx="8640960" cy="15841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latin typeface="+mj-lt"/>
                <a:ea typeface="+mj-ea"/>
                <a:cs typeface="+mj-cs"/>
              </a:rPr>
              <a:t>COMO PODE CABER TANTA COISA DENTRO DE UMA PALAVRA?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2211710"/>
            <a:ext cx="4186808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	</a:t>
            </a:r>
            <a:r>
              <a:rPr lang="pt-BR" sz="3900" b="1" dirty="0" smtClean="0"/>
              <a:t>Deus quer que você saiba três coisas a respeito da saudade!</a:t>
            </a:r>
            <a:endParaRPr lang="pt-BR" sz="39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1923678"/>
            <a:ext cx="4283968" cy="321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3678"/>
            <a:ext cx="4932040" cy="3219822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4932040" cy="19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059582"/>
            <a:ext cx="42839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0"/>
            <a:ext cx="4283968" cy="106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51520" y="267495"/>
            <a:ext cx="8640960" cy="15841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noProof="0" dirty="0" smtClean="0">
                <a:latin typeface="+mj-lt"/>
                <a:ea typeface="+mj-ea"/>
                <a:cs typeface="+mj-cs"/>
              </a:rPr>
              <a:t>A SAUDADE É BOA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2211710"/>
            <a:ext cx="4186808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	</a:t>
            </a:r>
            <a:r>
              <a:rPr lang="pt-BR" sz="3900" b="1" dirty="0" smtClean="0"/>
              <a:t>É maravilhoso ter boas lembranças de épocas e de pessoas!</a:t>
            </a:r>
            <a:endParaRPr lang="pt-BR" sz="39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1923678"/>
            <a:ext cx="4283968" cy="321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3678"/>
            <a:ext cx="4932040" cy="3219822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4932040" cy="19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059582"/>
            <a:ext cx="42839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0"/>
            <a:ext cx="4283968" cy="106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51520" y="267495"/>
            <a:ext cx="8640960" cy="15841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latin typeface="+mj-lt"/>
                <a:ea typeface="+mj-ea"/>
                <a:cs typeface="+mj-cs"/>
              </a:rPr>
              <a:t>O SAUDOSISMO É RUIM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2211710"/>
            <a:ext cx="4320480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	</a:t>
            </a:r>
            <a:r>
              <a:rPr lang="pt-BR" sz="3900" b="1" dirty="0" smtClean="0"/>
              <a:t>Ninguém deve procurar a felicidade no retrovisor da vida!</a:t>
            </a:r>
            <a:endParaRPr lang="pt-BR" sz="39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860032" y="1923678"/>
            <a:ext cx="4283968" cy="321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3678"/>
            <a:ext cx="4932040" cy="3219822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0"/>
            <a:ext cx="4932040" cy="19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059582"/>
            <a:ext cx="42839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0"/>
            <a:ext cx="4283968" cy="106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51520" y="267495"/>
            <a:ext cx="8640960" cy="15841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noProof="0" dirty="0" smtClean="0">
                <a:latin typeface="+mj-lt"/>
                <a:ea typeface="+mj-ea"/>
                <a:cs typeface="+mj-cs"/>
              </a:rPr>
              <a:t>A ALMA É SAUDOSA DE DEUS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067944" y="2211710"/>
            <a:ext cx="4186808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	</a:t>
            </a:r>
            <a:r>
              <a:rPr lang="pt-BR" sz="3900" b="1" dirty="0" smtClean="0"/>
              <a:t>Trazemos em nós o desejo de um reencontro com o nosso Criador!</a:t>
            </a:r>
            <a:endParaRPr lang="pt-BR" sz="39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esultado de imagem para c. s. lewis notÃ­cias de um paÃ­s que nunca visitam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5526"/>
            <a:ext cx="9468544" cy="4036386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9902"/>
            <a:ext cx="20882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32240" y="411510"/>
            <a:ext cx="2411760" cy="473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Resultado de imagem para middle 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411511"/>
            <a:ext cx="7020272" cy="4731989"/>
          </a:xfrm>
          <a:prstGeom prst="rect">
            <a:avLst/>
          </a:prstGeom>
          <a:noFill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252536" y="0"/>
            <a:ext cx="6984776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0"/>
            <a:ext cx="2483768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ítulo 1"/>
          <p:cNvSpPr txBox="1">
            <a:spLocks/>
          </p:cNvSpPr>
          <p:nvPr/>
        </p:nvSpPr>
        <p:spPr>
          <a:xfrm>
            <a:off x="4211960" y="339502"/>
            <a:ext cx="4536504" cy="250485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NÃO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EXISTE NADA MELHOR DO QUE TER COMUNHÃO COM DEUS!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Subtítulo 2"/>
          <p:cNvSpPr txBox="1">
            <a:spLocks/>
          </p:cNvSpPr>
          <p:nvPr/>
        </p:nvSpPr>
        <p:spPr>
          <a:xfrm>
            <a:off x="4067944" y="3291830"/>
            <a:ext cx="4536504" cy="1851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dirty="0" smtClean="0"/>
              <a:t>	Não existe nada melhor do que entregar a vida a Jesus Cristo!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</Words>
  <Application>Microsoft Office PowerPoint</Application>
  <PresentationFormat>Apresentação na tela (16:9)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SEGREDOS DA SAUDADE</dc:title>
  <dc:creator>Marcelo Rodrigues</dc:creator>
  <cp:lastModifiedBy>Marcelo Rodrigues</cp:lastModifiedBy>
  <cp:revision>10</cp:revision>
  <dcterms:created xsi:type="dcterms:W3CDTF">2019-01-28T18:19:57Z</dcterms:created>
  <dcterms:modified xsi:type="dcterms:W3CDTF">2019-01-28T22:22:27Z</dcterms:modified>
</cp:coreProperties>
</file>