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24F8E-214C-4DD0-A0FC-8565B5101948}" type="datetimeFigureOut">
              <a:rPr lang="pt-BR" smtClean="0"/>
              <a:pPr/>
              <a:t>08/10/2020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3AB2-7A3B-464C-A406-795AC293E3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24F8E-214C-4DD0-A0FC-8565B5101948}" type="datetimeFigureOut">
              <a:rPr lang="pt-BR" smtClean="0"/>
              <a:pPr/>
              <a:t>08/10/2020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3AB2-7A3B-464C-A406-795AC293E3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24F8E-214C-4DD0-A0FC-8565B5101948}" type="datetimeFigureOut">
              <a:rPr lang="pt-BR" smtClean="0"/>
              <a:pPr/>
              <a:t>08/10/2020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3AB2-7A3B-464C-A406-795AC293E3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24F8E-214C-4DD0-A0FC-8565B5101948}" type="datetimeFigureOut">
              <a:rPr lang="pt-BR" smtClean="0"/>
              <a:pPr/>
              <a:t>08/10/2020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3AB2-7A3B-464C-A406-795AC293E3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24F8E-214C-4DD0-A0FC-8565B5101948}" type="datetimeFigureOut">
              <a:rPr lang="pt-BR" smtClean="0"/>
              <a:pPr/>
              <a:t>08/10/2020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3AB2-7A3B-464C-A406-795AC293E3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24F8E-214C-4DD0-A0FC-8565B5101948}" type="datetimeFigureOut">
              <a:rPr lang="pt-BR" smtClean="0"/>
              <a:pPr/>
              <a:t>08/10/2020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3AB2-7A3B-464C-A406-795AC293E3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24F8E-214C-4DD0-A0FC-8565B5101948}" type="datetimeFigureOut">
              <a:rPr lang="pt-BR" smtClean="0"/>
              <a:pPr/>
              <a:t>08/10/2020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3AB2-7A3B-464C-A406-795AC293E3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24F8E-214C-4DD0-A0FC-8565B5101948}" type="datetimeFigureOut">
              <a:rPr lang="pt-BR" smtClean="0"/>
              <a:pPr/>
              <a:t>08/10/2020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3AB2-7A3B-464C-A406-795AC293E3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24F8E-214C-4DD0-A0FC-8565B5101948}" type="datetimeFigureOut">
              <a:rPr lang="pt-BR" smtClean="0"/>
              <a:pPr/>
              <a:t>08/10/2020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3AB2-7A3B-464C-A406-795AC293E3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24F8E-214C-4DD0-A0FC-8565B5101948}" type="datetimeFigureOut">
              <a:rPr lang="pt-BR" smtClean="0"/>
              <a:pPr/>
              <a:t>08/10/2020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3AB2-7A3B-464C-A406-795AC293E3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24F8E-214C-4DD0-A0FC-8565B5101948}" type="datetimeFigureOut">
              <a:rPr lang="pt-BR" smtClean="0"/>
              <a:pPr/>
              <a:t>08/10/2020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3AB2-7A3B-464C-A406-795AC293E3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24F8E-214C-4DD0-A0FC-8565B5101948}" type="datetimeFigureOut">
              <a:rPr lang="pt-BR" smtClean="0"/>
              <a:pPr/>
              <a:t>08/10/2020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83AB2-7A3B-464C-A406-795AC293E3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Black Woman Inviting Someone Come Full Stock Photo (Edit Now) 572420017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1268" name="Picture 4" descr="Free Photo | Man doing come here ges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-956642"/>
            <a:ext cx="4320480" cy="6100142"/>
          </a:xfrm>
          <a:prstGeom prst="rect">
            <a:avLst/>
          </a:prstGeom>
          <a:noFill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283967" y="-956642"/>
            <a:ext cx="4860029" cy="610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932040" y="2283718"/>
            <a:ext cx="2448272" cy="57606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932040" y="2283718"/>
            <a:ext cx="2439888" cy="576064"/>
          </a:xfrm>
          <a:prstGeom prst="rect">
            <a:avLst/>
          </a:prstGeom>
          <a:noFill/>
          <a:ln w="50800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3563888" y="411511"/>
            <a:ext cx="5184576" cy="24482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7300" b="1" spc="-15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ea typeface="+mj-ea"/>
                <a:cs typeface="+mj-cs"/>
              </a:rPr>
              <a:t>VENHA PARA </a:t>
            </a:r>
            <a:r>
              <a:rPr lang="pt-BR" sz="9800" b="1" spc="-15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ea typeface="+mj-ea"/>
                <a:cs typeface="+mj-cs"/>
              </a:rPr>
              <a:t>O REINO!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200" i="0" u="none" strike="noStrike" kern="1200" cap="none" spc="-15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aiandra GD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900" b="1" spc="-150" noProof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ea typeface="+mj-ea"/>
                <a:cs typeface="+mj-cs"/>
              </a:rPr>
              <a:t>1 Coríntios 6.9-11</a:t>
            </a:r>
            <a:endParaRPr kumimoji="0" lang="pt-BR" sz="2900" b="1" i="0" u="none" strike="noStrike" kern="1200" cap="none" spc="-15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aiandra G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Black Woman Inviting Someone Come Full Stock Photo (Edit Now) 572420017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1" name="Picture 4" descr="Free Photo | Man doing come here ges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1203598"/>
            <a:ext cx="2790470" cy="3939902"/>
          </a:xfrm>
          <a:prstGeom prst="rect">
            <a:avLst/>
          </a:prstGeom>
          <a:noFill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771800" y="1203598"/>
            <a:ext cx="6372200" cy="393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2771800" y="-4341018"/>
            <a:ext cx="637220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0" y="0"/>
            <a:ext cx="2771800" cy="1203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tângulo 17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640960" cy="1361306"/>
          </a:xfrm>
          <a:solidFill>
            <a:schemeClr val="bg1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9904" y="275878"/>
            <a:ext cx="8632576" cy="1359768"/>
          </a:xfrm>
          <a:prstGeom prst="rect">
            <a:avLst/>
          </a:prstGeom>
          <a:noFill/>
          <a:ln w="50800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323528" y="411511"/>
            <a:ext cx="8496944" cy="5760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spc="-150" noProof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ea typeface="+mj-ea"/>
                <a:cs typeface="+mj-cs"/>
              </a:rPr>
              <a:t>O REINO DE DEUS É UM REINO</a:t>
            </a:r>
            <a:endParaRPr kumimoji="0" lang="pt-BR" sz="4400" b="1" i="0" u="none" strike="noStrike" kern="1200" cap="none" spc="-15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aiandra GD" pitchFamily="34" charset="0"/>
              <a:ea typeface="+mj-ea"/>
              <a:cs typeface="+mj-cs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323528" y="915566"/>
            <a:ext cx="8496944" cy="64807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spc="-15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ea typeface="+mj-ea"/>
                <a:cs typeface="+mj-cs"/>
              </a:rPr>
              <a:t>DE JUSTIÇA</a:t>
            </a:r>
            <a:endParaRPr kumimoji="0" lang="pt-BR" sz="4400" b="1" i="0" u="none" strike="noStrike" kern="1200" cap="none" spc="-15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aiandra GD" pitchFamily="34" charset="0"/>
              <a:ea typeface="+mj-ea"/>
              <a:cs typeface="+mj-cs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339752" y="1923678"/>
            <a:ext cx="4032448" cy="273630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spc="-150" noProof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ea typeface="+mj-ea"/>
                <a:cs typeface="+mj-cs"/>
              </a:rPr>
              <a:t>Os injustos não herdarão o Reino de Deus. Não faremos bem nenhum às pessoas dizendo que poderão entrar no Reino de Deus sem se arrepender.</a:t>
            </a:r>
            <a:endParaRPr kumimoji="0" lang="pt-BR" sz="2800" b="1" i="0" u="none" strike="noStrike" kern="1200" cap="none" spc="-15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aiandra G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Black Woman Inviting Someone Come Full Stock Photo (Edit Now) 572420017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1" name="Picture 4" descr="Free Photo | Man doing come here ges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1203598"/>
            <a:ext cx="2790470" cy="3939902"/>
          </a:xfrm>
          <a:prstGeom prst="rect">
            <a:avLst/>
          </a:prstGeom>
          <a:noFill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771800" y="1203598"/>
            <a:ext cx="6372200" cy="393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2771800" y="-4341018"/>
            <a:ext cx="637220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0" y="0"/>
            <a:ext cx="2771800" cy="1203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tângulo 17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640960" cy="1361306"/>
          </a:xfrm>
          <a:solidFill>
            <a:schemeClr val="bg1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9904" y="275878"/>
            <a:ext cx="8632576" cy="1359768"/>
          </a:xfrm>
          <a:prstGeom prst="rect">
            <a:avLst/>
          </a:prstGeom>
          <a:noFill/>
          <a:ln w="50800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323528" y="411511"/>
            <a:ext cx="8496944" cy="5760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spc="-15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ea typeface="+mj-ea"/>
                <a:cs typeface="+mj-cs"/>
              </a:rPr>
              <a:t>SOMOS LAVADOS, SANTIFICADOS</a:t>
            </a:r>
            <a:endParaRPr kumimoji="0" lang="pt-BR" sz="4400" b="1" i="0" u="none" strike="noStrike" kern="1200" cap="none" spc="-15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aiandra GD" pitchFamily="34" charset="0"/>
              <a:ea typeface="+mj-ea"/>
              <a:cs typeface="+mj-cs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323528" y="915566"/>
            <a:ext cx="8496944" cy="64807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spc="-15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ea typeface="+mj-ea"/>
                <a:cs typeface="+mj-cs"/>
              </a:rPr>
              <a:t>E JUSTIFICADOS</a:t>
            </a:r>
            <a:endParaRPr kumimoji="0" lang="pt-BR" sz="4400" b="1" i="0" u="none" strike="noStrike" kern="1200" cap="none" spc="-15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aiandra GD" pitchFamily="34" charset="0"/>
              <a:ea typeface="+mj-ea"/>
              <a:cs typeface="+mj-cs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339752" y="1923678"/>
            <a:ext cx="4032448" cy="273630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spc="-15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ea typeface="+mj-ea"/>
                <a:cs typeface="+mj-cs"/>
              </a:rPr>
              <a:t>A verdadeira teologia inclusiva já existe há dois mil anos, e se chama conversão. “Tais fostes alguns de vós”, disse Paulo aos cristãos de Corinto.</a:t>
            </a:r>
            <a:endParaRPr kumimoji="0" lang="pt-BR" sz="2800" b="1" i="0" u="none" strike="noStrike" kern="1200" cap="none" spc="-15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aiandra G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Black Woman Inviting Someone Come Full Stock Photo (Edit Now) 572420017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1" name="Picture 4" descr="Free Photo | Man doing come here ges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1203598"/>
            <a:ext cx="2790470" cy="3939902"/>
          </a:xfrm>
          <a:prstGeom prst="rect">
            <a:avLst/>
          </a:prstGeom>
          <a:noFill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771800" y="1203598"/>
            <a:ext cx="6372200" cy="393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2771800" y="-4341018"/>
            <a:ext cx="637220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0" y="0"/>
            <a:ext cx="2771800" cy="1203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tângulo 17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640960" cy="1361306"/>
          </a:xfrm>
          <a:solidFill>
            <a:schemeClr val="bg1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9904" y="275878"/>
            <a:ext cx="8632576" cy="1359768"/>
          </a:xfrm>
          <a:prstGeom prst="rect">
            <a:avLst/>
          </a:prstGeom>
          <a:noFill/>
          <a:ln w="50800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323528" y="627534"/>
            <a:ext cx="849694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spc="-15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ea typeface="+mj-ea"/>
                <a:cs typeface="+mj-cs"/>
              </a:rPr>
              <a:t>VENHA PARA O REINO!</a:t>
            </a:r>
            <a:endParaRPr kumimoji="0" lang="pt-BR" sz="4400" b="1" i="0" u="none" strike="noStrike" kern="1200" cap="none" spc="-15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aiandra GD" pitchFamily="34" charset="0"/>
              <a:ea typeface="+mj-ea"/>
              <a:cs typeface="+mj-cs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339752" y="1923678"/>
            <a:ext cx="4032448" cy="273630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spc="-150" noProof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ea typeface="+mj-ea"/>
                <a:cs typeface="+mj-cs"/>
              </a:rPr>
              <a:t>Deus nos faz o convite, e ele já providenciou tudo o que era necessário para que nós o aceitássemos. Não fique de fora! Venha para o Reino de Deus!</a:t>
            </a:r>
            <a:endParaRPr kumimoji="0" lang="pt-BR" sz="2800" b="1" i="0" u="none" strike="noStrike" kern="1200" cap="none" spc="-15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aiandra G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Black Woman Inviting Someone Come Full Stock Photo (Edit Now) 572420017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1268" name="Picture 4" descr="Free Photo | Man doing come here ges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-956642"/>
            <a:ext cx="4320480" cy="6100142"/>
          </a:xfrm>
          <a:prstGeom prst="rect">
            <a:avLst/>
          </a:prstGeom>
          <a:noFill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283967" y="-956642"/>
            <a:ext cx="4860029" cy="610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3563888" y="2499742"/>
            <a:ext cx="5184576" cy="7200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563888" y="2499742"/>
            <a:ext cx="5184576" cy="720080"/>
          </a:xfrm>
          <a:prstGeom prst="rect">
            <a:avLst/>
          </a:prstGeom>
          <a:noFill/>
          <a:ln w="50800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3563888" y="267494"/>
            <a:ext cx="5184576" cy="31683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7300" b="1" spc="-15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ea typeface="+mj-ea"/>
                <a:cs typeface="+mj-cs"/>
              </a:rPr>
              <a:t>QUE GRANDE ALEGRIA TEMOS NO NOSSO REI!</a:t>
            </a:r>
            <a:endParaRPr lang="pt-BR" sz="9800" b="1" spc="-15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600" i="0" u="none" strike="noStrike" kern="1200" cap="none" spc="-15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aiandra GD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ea typeface="+mj-ea"/>
                <a:cs typeface="+mj-cs"/>
              </a:rPr>
              <a:t>COMO É MARAVILHOSO FAZER PARTE DO REINO DE DEUS!</a:t>
            </a:r>
            <a:endParaRPr kumimoji="0" lang="pt-BR" sz="3600" b="1" i="0" u="none" strike="noStrike" kern="1200" cap="none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aiandra G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141</Words>
  <Application>Microsoft Office PowerPoint</Application>
  <PresentationFormat>Apresentação na tela (16:9)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Slide 1</vt:lpstr>
      <vt:lpstr>.</vt:lpstr>
      <vt:lpstr>.</vt:lpstr>
      <vt:lpstr>.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Marcelo Rodrigues</dc:creator>
  <cp:lastModifiedBy>Marcelo Rodrigues</cp:lastModifiedBy>
  <cp:revision>14</cp:revision>
  <dcterms:created xsi:type="dcterms:W3CDTF">2020-10-08T18:00:57Z</dcterms:created>
  <dcterms:modified xsi:type="dcterms:W3CDTF">2020-10-08T21:01:11Z</dcterms:modified>
</cp:coreProperties>
</file>