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1" r:id="rId8"/>
    <p:sldId id="262" r:id="rId9"/>
    <p:sldId id="260" r:id="rId10"/>
    <p:sldId id="264" r:id="rId11"/>
    <p:sldId id="263" r:id="rId12"/>
    <p:sldId id="265" r:id="rId13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1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44BD-5DF4-4F5F-AFDF-59CB8AF418C8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E2F-A29B-4D5C-865A-35EDD3C116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44BD-5DF4-4F5F-AFDF-59CB8AF418C8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E2F-A29B-4D5C-865A-35EDD3C116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44BD-5DF4-4F5F-AFDF-59CB8AF418C8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E2F-A29B-4D5C-865A-35EDD3C116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44BD-5DF4-4F5F-AFDF-59CB8AF418C8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E2F-A29B-4D5C-865A-35EDD3C116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44BD-5DF4-4F5F-AFDF-59CB8AF418C8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E2F-A29B-4D5C-865A-35EDD3C116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44BD-5DF4-4F5F-AFDF-59CB8AF418C8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E2F-A29B-4D5C-865A-35EDD3C116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44BD-5DF4-4F5F-AFDF-59CB8AF418C8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E2F-A29B-4D5C-865A-35EDD3C116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44BD-5DF4-4F5F-AFDF-59CB8AF418C8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E2F-A29B-4D5C-865A-35EDD3C116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44BD-5DF4-4F5F-AFDF-59CB8AF418C8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E2F-A29B-4D5C-865A-35EDD3C116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44BD-5DF4-4F5F-AFDF-59CB8AF418C8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E2F-A29B-4D5C-865A-35EDD3C116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44BD-5DF4-4F5F-AFDF-59CB8AF418C8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0E2F-A29B-4D5C-865A-35EDD3C116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44BD-5DF4-4F5F-AFDF-59CB8AF418C8}" type="datetimeFigureOut">
              <a:rPr lang="pt-BR" smtClean="0"/>
              <a:pPr/>
              <a:t>30/01/2021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50E2F-A29B-4D5C-865A-35EDD3C116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0578"/>
            <a:ext cx="9145981" cy="343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3003798"/>
            <a:ext cx="914400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4011910"/>
            <a:ext cx="914400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7854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15966"/>
            <a:ext cx="9144000" cy="62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422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2355726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Versículo Por Versículo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87624" y="3147814"/>
            <a:ext cx="7560840" cy="1656184"/>
          </a:xfrm>
          <a:prstGeom prst="rect">
            <a:avLst/>
          </a:prstGeom>
          <a:solidFill>
            <a:srgbClr val="4221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0" name="AutoShape 6" descr="Ficheiro:Icon 4 (set yellow).pn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Training | Animal C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75806"/>
            <a:ext cx="1872208" cy="1800199"/>
          </a:xfrm>
          <a:prstGeom prst="rect">
            <a:avLst/>
          </a:prstGeom>
          <a:noFill/>
        </p:spPr>
      </p:pic>
      <p:sp>
        <p:nvSpPr>
          <p:cNvPr id="15" name="Título 3"/>
          <p:cNvSpPr txBox="1">
            <a:spLocks/>
          </p:cNvSpPr>
          <p:nvPr/>
        </p:nvSpPr>
        <p:spPr>
          <a:xfrm>
            <a:off x="2051720" y="3507854"/>
            <a:ext cx="669674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CONHECENDO O LIVRO DE APOCALIPSE</a:t>
            </a:r>
            <a:endParaRPr kumimoji="0" lang="pt-BR" sz="44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42210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ítulo 3"/>
          <p:cNvSpPr txBox="1">
            <a:spLocks/>
          </p:cNvSpPr>
          <p:nvPr/>
        </p:nvSpPr>
        <p:spPr>
          <a:xfrm>
            <a:off x="0" y="0"/>
            <a:ext cx="9144000" cy="113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RESUMO DO LIVRO DE APOCALIPSE</a:t>
            </a:r>
            <a:endParaRPr kumimoji="0" lang="pt-BR" sz="3600" b="1" i="0" u="none" strike="noStrike" kern="1200" cap="none" spc="-15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395536" y="1275606"/>
            <a:ext cx="8748464" cy="3723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1) Introdução (1) </a:t>
            </a:r>
            <a:endParaRPr lang="pt-BR" sz="2400" b="1" spc="-15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-15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2) As sete igrejas (2,3) </a:t>
            </a:r>
            <a:endParaRPr kumimoji="0" lang="pt-BR" sz="2400" b="1" i="0" u="none" strike="noStrike" kern="1200" cap="none" spc="-150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3) Os sete selos (4-7) </a:t>
            </a:r>
            <a:endParaRPr lang="pt-BR" sz="2400" b="1" spc="-15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4</a:t>
            </a:r>
            <a:r>
              <a:rPr kumimoji="0" lang="pt-BR" sz="2800" b="1" i="0" u="none" strike="noStrike" kern="1200" cap="none" spc="-15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) As sete trombetas (8-14)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5</a:t>
            </a:r>
            <a:r>
              <a:rPr kumimoji="0" lang="pt-BR" sz="2800" b="1" i="0" u="none" strike="noStrike" kern="1200" cap="none" spc="-15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) As sete taças (15,16)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6) A vitória final (17-20) </a:t>
            </a:r>
            <a:endParaRPr kumimoji="0" lang="pt-BR" sz="2800" b="1" i="0" u="none" strike="noStrike" kern="1200" cap="none" spc="-150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7) Conclusão (21,22) </a:t>
            </a:r>
            <a:endParaRPr kumimoji="0" lang="pt-BR" sz="2400" b="1" i="0" u="none" strike="noStrike" kern="1200" cap="none" spc="-150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1026" name="Picture 2" descr="A TENDA NA ROCHA: As Sete Igrejas do Apocalip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03598"/>
            <a:ext cx="1303418" cy="1008112"/>
          </a:xfrm>
          <a:prstGeom prst="rect">
            <a:avLst/>
          </a:prstGeom>
          <a:noFill/>
        </p:spPr>
      </p:pic>
      <p:pic>
        <p:nvPicPr>
          <p:cNvPr id="1028" name="Picture 4" descr="As Sete Igrejas e Os Sete Selos |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995686"/>
            <a:ext cx="1584176" cy="1056118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787774"/>
            <a:ext cx="1286018" cy="102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3003798"/>
            <a:ext cx="1296144" cy="11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723878"/>
            <a:ext cx="1659338" cy="93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Sombra do Onipotente: UM NOVO CÉU E UMA NOVA TERR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4011910"/>
            <a:ext cx="1296144" cy="972108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1779662"/>
            <a:ext cx="1114251" cy="73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pt-BR" sz="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t-BR" sz="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857250"/>
          </a:xfrm>
          <a:noFill/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PARA SABER MAIS: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6" name="AutoShape 2" descr="Man reading book floor silhouette - Transparent PNG &amp; SVG vect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Men Holding Reading - Free vector graphic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560" y="1707654"/>
            <a:ext cx="2051963" cy="3435846"/>
          </a:xfrm>
          <a:prstGeom prst="rect">
            <a:avLst/>
          </a:prstGeom>
          <a:noFill/>
        </p:spPr>
      </p:pic>
      <p:sp>
        <p:nvSpPr>
          <p:cNvPr id="1030" name="AutoShape 6" descr="Woman reading book floor crossed legs silhouette - Transparent PNG &amp; SVG  vect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A Mensagem Do Apocalipse - Digno É O Cordeiro | Mercado Liv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19622"/>
            <a:ext cx="2320747" cy="3268658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Título 4"/>
          <p:cNvSpPr txBox="1">
            <a:spLocks/>
          </p:cNvSpPr>
          <p:nvPr/>
        </p:nvSpPr>
        <p:spPr>
          <a:xfrm>
            <a:off x="5940152" y="1347614"/>
            <a:ext cx="2952328" cy="33843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“A Mensagem do Apocalipse: Digno é o Cordeiro”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Ray 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Summers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(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Juerp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)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35" name="AutoShape 11" descr="O PRÉ-MILENISMO DISPENSACIONALISTA À LUZ DO AMILENISMO - Harald Scha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218" name="AutoShape 2" descr="Declaração Doutrinária da Convenção Batista Brasileira - CB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0578"/>
            <a:ext cx="9145981" cy="343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3003798"/>
            <a:ext cx="914400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4011910"/>
            <a:ext cx="914400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7854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15966"/>
            <a:ext cx="9144000" cy="62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rgbClr val="422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2355726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42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Versículo Por Versículo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87624" y="3147814"/>
            <a:ext cx="7560840" cy="1656184"/>
          </a:xfrm>
          <a:prstGeom prst="rect">
            <a:avLst/>
          </a:prstGeom>
          <a:solidFill>
            <a:srgbClr val="4221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0" name="AutoShape 6" descr="Ficheiro:Icon 4 (set yellow).pn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Training | Animal C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75806"/>
            <a:ext cx="1872208" cy="1800199"/>
          </a:xfrm>
          <a:prstGeom prst="rect">
            <a:avLst/>
          </a:prstGeom>
          <a:noFill/>
        </p:spPr>
      </p:pic>
      <p:sp>
        <p:nvSpPr>
          <p:cNvPr id="15" name="Título 3"/>
          <p:cNvSpPr txBox="1">
            <a:spLocks/>
          </p:cNvSpPr>
          <p:nvPr/>
        </p:nvSpPr>
        <p:spPr>
          <a:xfrm>
            <a:off x="2051720" y="3219822"/>
            <a:ext cx="669674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LIVRO DE APOCALIPSE NÃO FOI ESCRITO PARA </a:t>
            </a:r>
            <a:r>
              <a:rPr lang="pt-BR" sz="4400" b="1" spc="-15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GERAR MEDO OU CONTROVÉRSIA, </a:t>
            </a:r>
            <a:r>
              <a:rPr lang="pt-BR" sz="4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 SIM ESPERANÇA!</a:t>
            </a:r>
            <a:endParaRPr kumimoji="0" lang="pt-BR" sz="44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363838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83918"/>
            <a:ext cx="495672" cy="49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3"/>
          <p:cNvSpPr txBox="1">
            <a:spLocks/>
          </p:cNvSpPr>
          <p:nvPr/>
        </p:nvSpPr>
        <p:spPr>
          <a:xfrm>
            <a:off x="395536" y="3147814"/>
            <a:ext cx="165618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que aprendemos no estudo de hoje?</a:t>
            </a:r>
            <a:endParaRPr kumimoji="0" lang="pt-BR" sz="22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2100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9548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“O LIVRO MAIS ESTRANHO DA BÍBLIA”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4104456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livro de Apocalipse é tão difícil de entender que a maioria dos cristãos o negligencia. Há outros, porém, que fazem algo ainda pior: usam-no mal.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340" name="Picture 4" descr="A Bíblia é um registro dos pensamentos de Deus? | Perguntas Bíblic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16016" y="1275606"/>
            <a:ext cx="4176464" cy="3744416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2100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9548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QUEM ESCREVEU O APOCALIPSE?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4104456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autor do Apocalipse foi o apóstolo João, autor do Evangelho que leva seu nome e de três cartas do Novo Testamento. Ele escreveu o livro quando se achava exilado na ilha de </a:t>
            </a:r>
            <a:r>
              <a:rPr lang="pt-BR" sz="2800" b="1" spc="-150" noProof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Patmos</a:t>
            </a: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16016" y="1275606"/>
            <a:ext cx="41764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ha de Patmos: Onde Patmos está localizada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8610"/>
            <a:ext cx="9144000" cy="58121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IDADES BÍBLICAS NOS DIAS DE HOJE - ILHA DE PATMOS (Grécia)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2100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9548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QUANDO O APOCALIPSE FOI ESCRITO?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347614"/>
            <a:ext cx="410445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João escreveu o livro de Apocalipse por volta do ano 95 dC, durante a perseguição promovida por </a:t>
            </a:r>
            <a:r>
              <a:rPr lang="pt-BR" sz="28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Domiciano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. Ele buscou consolar os seus leitores e orientar as gerações futuras.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75606"/>
            <a:ext cx="41764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422100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323528" y="2067694"/>
            <a:ext cx="4176464" cy="3291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Tiago: 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decapitado.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-150" normalizeH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Pedro: </a:t>
            </a:r>
            <a:r>
              <a:rPr kumimoji="0" lang="pt-BR" sz="2800" b="1" i="0" u="none" strike="noStrike" kern="1200" cap="none" spc="-15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crucificado de cabeça para baixo.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André: 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crucificado em uma cruz em forma de X.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Filipe: 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crucificado.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Mateus: 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morto à espada.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Judas Tadeu: 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morto a flechadas.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-150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4644008" y="2067694"/>
            <a:ext cx="4176464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Bartolomeu: 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crucificado.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Simão, o zelote: 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crucificado.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Tomé: 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Traspassado por uma lança.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Tiago, filho de Alfeu: 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crucificado.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Paulo: 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decapitado.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-150" normalizeH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João: </a:t>
            </a:r>
            <a:r>
              <a:rPr kumimoji="0" lang="pt-BR" sz="2800" b="1" i="0" u="none" strike="noStrike" kern="1200" cap="none" spc="-15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morte natural.</a:t>
            </a:r>
          </a:p>
        </p:txBody>
      </p:sp>
      <p:pic>
        <p:nvPicPr>
          <p:cNvPr id="5122" name="Picture 2" descr="Free banner decorativo dourado PNG with Transparent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784976" cy="1995686"/>
          </a:xfrm>
          <a:prstGeom prst="rect">
            <a:avLst/>
          </a:prstGeom>
          <a:noFill/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1403648" y="483518"/>
            <a:ext cx="633670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Wave2">
              <a:avLst>
                <a:gd name="adj1" fmla="val 12500"/>
                <a:gd name="adj2" fmla="val 188"/>
              </a:avLst>
            </a:prstTxWarp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ASSIM MORRERAM OS APÓSTOLOS</a:t>
            </a:r>
            <a:endParaRPr kumimoji="0" lang="pt-BR" sz="3200" b="1" i="0" u="none" strike="noStrike" kern="1200" cap="none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2100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9548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COMO</a:t>
            </a: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O APOCALIPSE FOI ESCRITO?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347614"/>
            <a:ext cx="410445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João utilizou a linguagem apocalíptica, usada tanto para esconder quanto para revelar. No Apocalipse há várias recapitulações, e os números têm valor simbólico.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75606"/>
            <a:ext cx="41764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436" name="Picture 4" descr="10 Sets Grunge Numbers (PNG Transparent) | OnlyGFX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02866">
            <a:off x="8194402" y="2611255"/>
            <a:ext cx="310424" cy="538021"/>
          </a:xfrm>
          <a:prstGeom prst="rect">
            <a:avLst/>
          </a:prstGeom>
          <a:noFill/>
        </p:spPr>
      </p:pic>
      <p:pic>
        <p:nvPicPr>
          <p:cNvPr id="18438" name="Picture 6" descr="Crayon Number (PNG Transparent) | OnlyGFX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22353">
            <a:off x="8259552" y="1524176"/>
            <a:ext cx="308117" cy="613944"/>
          </a:xfrm>
          <a:prstGeom prst="rect">
            <a:avLst/>
          </a:prstGeom>
          <a:noFill/>
        </p:spPr>
      </p:pic>
      <p:pic>
        <p:nvPicPr>
          <p:cNvPr id="18440" name="Picture 8" descr="Free Pictures Of The Number 12, Download Free Clip Art, Free Clip Art on  Clipart Libra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563638"/>
            <a:ext cx="504056" cy="504056"/>
          </a:xfrm>
          <a:prstGeom prst="rect">
            <a:avLst/>
          </a:prstGeom>
          <a:noFill/>
        </p:spPr>
      </p:pic>
      <p:sp>
        <p:nvSpPr>
          <p:cNvPr id="18442" name="AutoShape 10" descr="Download Open - Imagens Do Numero 10 - Full Size PNG Image - PNGkit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443" name="Picture 11" descr="D:\Marcelo\Pictures\Z\122-1229997_open-imagens-do-numero-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53296">
            <a:off x="7509264" y="2127018"/>
            <a:ext cx="504055" cy="488681"/>
          </a:xfrm>
          <a:prstGeom prst="rect">
            <a:avLst/>
          </a:prstGeom>
          <a:noFill/>
        </p:spPr>
      </p:pic>
      <p:pic>
        <p:nvPicPr>
          <p:cNvPr id="18445" name="Picture 13" descr="Free Clipart: Number 4 | jonphilli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2715766"/>
            <a:ext cx="432048" cy="477503"/>
          </a:xfrm>
          <a:prstGeom prst="rect">
            <a:avLst/>
          </a:prstGeom>
          <a:noFill/>
        </p:spPr>
      </p:pic>
      <p:sp>
        <p:nvSpPr>
          <p:cNvPr id="15" name="Título 3"/>
          <p:cNvSpPr txBox="1">
            <a:spLocks/>
          </p:cNvSpPr>
          <p:nvPr/>
        </p:nvSpPr>
        <p:spPr>
          <a:xfrm rot="20582802">
            <a:off x="4726806" y="1317781"/>
            <a:ext cx="899382" cy="779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-15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itchFamily="66" charset="0"/>
                <a:ea typeface="Batang" pitchFamily="18" charset="-127"/>
                <a:cs typeface="+mj-cs"/>
              </a:rPr>
              <a:t>TAÇAS</a:t>
            </a: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 rot="944295">
            <a:off x="7373454" y="3450052"/>
            <a:ext cx="1750980" cy="386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spc="-15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itchFamily="18" charset="0"/>
                <a:ea typeface="Batang" pitchFamily="18" charset="-127"/>
                <a:cs typeface="+mj-cs"/>
              </a:rPr>
              <a:t>TROMBETAS</a:t>
            </a:r>
            <a:endParaRPr kumimoji="0" lang="pt-BR" sz="1400" b="1" i="0" u="none" strike="noStrike" kern="1200" cap="none" spc="-15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erpetua Titling MT" pitchFamily="18" charset="0"/>
              <a:ea typeface="Batang" pitchFamily="18" charset="-127"/>
              <a:cs typeface="+mj-cs"/>
            </a:endParaRPr>
          </a:p>
        </p:txBody>
      </p:sp>
      <p:sp>
        <p:nvSpPr>
          <p:cNvPr id="17" name="Título 3"/>
          <p:cNvSpPr txBox="1">
            <a:spLocks/>
          </p:cNvSpPr>
          <p:nvPr/>
        </p:nvSpPr>
        <p:spPr>
          <a:xfrm rot="21068879">
            <a:off x="6512750" y="2290009"/>
            <a:ext cx="1063026" cy="586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itchFamily="66" charset="0"/>
                <a:ea typeface="Batang" pitchFamily="18" charset="-127"/>
                <a:cs typeface="+mj-cs"/>
              </a:rPr>
              <a:t>DRAGÃO</a:t>
            </a:r>
            <a:endParaRPr kumimoji="0" lang="pt-BR" b="1" i="0" u="none" strike="noStrike" kern="1200" cap="none" spc="-15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nformal Roman" pitchFamily="66" charset="0"/>
              <a:ea typeface="Batang" pitchFamily="18" charset="-127"/>
              <a:cs typeface="+mj-cs"/>
            </a:endParaRPr>
          </a:p>
        </p:txBody>
      </p:sp>
      <p:sp>
        <p:nvSpPr>
          <p:cNvPr id="18" name="Título 3"/>
          <p:cNvSpPr txBox="1">
            <a:spLocks/>
          </p:cNvSpPr>
          <p:nvPr/>
        </p:nvSpPr>
        <p:spPr>
          <a:xfrm rot="20582802">
            <a:off x="7031419" y="2903664"/>
            <a:ext cx="1404983" cy="779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Batang" pitchFamily="18" charset="-127"/>
                <a:cs typeface="+mj-cs"/>
              </a:rPr>
              <a:t>BESTA</a:t>
            </a:r>
            <a:endParaRPr kumimoji="0" lang="pt-BR" sz="1400" b="1" i="0" u="none" strike="noStrike" kern="1200" cap="none" spc="-15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Download Free png Vertical Banner Png | Website Templates - DLPNG.co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422100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7494"/>
            <a:ext cx="28803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539552" y="915566"/>
            <a:ext cx="2448272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spc="-15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   SIGNIFICADO DOS    NÚMEROS      NA LITERATURA APOCALÍPTICA</a:t>
            </a:r>
            <a:endParaRPr kumimoji="0" lang="pt-BR" sz="2400" b="1" i="0" u="none" strike="noStrike" kern="1200" cap="none" spc="-15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3491880" y="411510"/>
            <a:ext cx="5328592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1: Unidade, único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-15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2: Fortaleza,</a:t>
            </a:r>
            <a:r>
              <a:rPr kumimoji="0" lang="pt-BR" sz="2800" b="1" i="0" u="none" strike="noStrike" kern="1200" cap="none" spc="-15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testemunho.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baseline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3:</a:t>
            </a: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Deus, Trindade.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-15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4:</a:t>
            </a:r>
            <a:r>
              <a:rPr kumimoji="0" lang="pt-BR" sz="2800" b="1" i="0" u="none" strike="noStrike" kern="1200" cap="none" spc="-15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A terra, o mundo.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baseline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5,</a:t>
            </a: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10: Perfeição e força humana.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-15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6:</a:t>
            </a:r>
            <a:r>
              <a:rPr kumimoji="0" lang="pt-BR" sz="2800" b="1" i="0" u="none" strike="noStrike" kern="1200" cap="none" spc="-15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O mal.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baseline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7:</a:t>
            </a: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Perfeição.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12: Religião organizada.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-15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3</a:t>
            </a:r>
            <a:r>
              <a:rPr kumimoji="0" lang="pt-BR" sz="2800" b="1" i="0" u="none" strike="noStrike" kern="1200" cap="none" spc="-15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e meio: Tribulação passageira.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411</Words>
  <Application>Microsoft Office PowerPoint</Application>
  <PresentationFormat>Apresentação na tela (16:9)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PARA SABER MAIS: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Marcelo Rodrigues</dc:creator>
  <cp:lastModifiedBy>Marcelo Rodrigues</cp:lastModifiedBy>
  <cp:revision>20</cp:revision>
  <dcterms:created xsi:type="dcterms:W3CDTF">2021-01-03T11:51:42Z</dcterms:created>
  <dcterms:modified xsi:type="dcterms:W3CDTF">2021-01-30T15:01:35Z</dcterms:modified>
</cp:coreProperties>
</file>