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2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B3732-8242-43A7-9C5B-3C992580228B}" type="datetimeFigureOut">
              <a:rPr lang="pt-BR" smtClean="0"/>
              <a:pPr/>
              <a:t>25/03/2021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B328-0224-4597-8E2C-69826903738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bg2">
              <a:lumMod val="2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7" descr="Number 1 in the orange circle fre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31790"/>
            <a:ext cx="2160240" cy="2088232"/>
          </a:xfrm>
          <a:prstGeom prst="rect">
            <a:avLst/>
          </a:prstGeom>
          <a:noFill/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noProof="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INTRODUÇÃO: JESUS CRISTO  SE APRESENTA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-150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(APOCALIPSE</a:t>
            </a:r>
            <a:r>
              <a:rPr kumimoji="0" lang="pt-BR" sz="3400" b="1" i="0" u="none" strike="noStrike" kern="1200" cap="none" spc="-150" normalizeH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1.1-20</a:t>
            </a: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35846"/>
            <a:ext cx="4191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611560" y="3435846"/>
            <a:ext cx="12961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A SUA VOZ COMO A VOZ DE MUITAS ÁGUAS”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Na visão, a voz de Cristo soa como de trombeta ou como de muitas águas, num símbolo da sua autoridade.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“O SEU ROSTO ERA COMO O SOL, QUANDO RESPLANDECE NA SUA FORÇA”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rosto de Cristo é apresentado como possuindo um brilho intenso, simbolizando a sua majestade.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“DA SUA BOCA SAÍA UMA AGUDA ESPADA       DE DOIS GUMES”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563638"/>
            <a:ext cx="568863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No livro de Apocalipse, a palavra de Cristo  – simbolizada, nesta primeira visão, pela espada – é sempre a arma usada para derrotar os seus adversários. Podemos enxergar, aqui, o seu ofício profético.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NO MEIO DOS CANDEEIROS”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Ao contrário do que acontecia no Velho Testamento, o povo de Deus não é representado por um castiçal único, mas por sete candeeiros. Cristo se move no meio das igrejas – um símbolo de sua onipresença.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“TINHA ELE NA SUA DESTRA SETE ESTRELAS”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anjos das igrejas – ou seja, os seus pastores – estão nas mãos de Cristo, numa alusão ao cuidado e ao destino.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“CAÍ AOS SEUS PÉS, COMO MORTO”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Entre os versos 17 e 20 do capítulo 1 Jesus tranquiliza João, reafirma a sua identidade, dá-lhe uma missão e capacita-o a entender a visão.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pt-BR" sz="1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pt-BR" sz="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857250"/>
          </a:xfrm>
          <a:noFill/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 SABER MAIS: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6" name="AutoShape 2" descr="Man reading book floor silhouette - Transparent PNG &amp; SVG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Men Holding Reading - Free vector graphic on Pixa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707654"/>
            <a:ext cx="2051963" cy="3435846"/>
          </a:xfrm>
          <a:prstGeom prst="rect">
            <a:avLst/>
          </a:prstGeom>
          <a:noFill/>
        </p:spPr>
      </p:pic>
      <p:sp>
        <p:nvSpPr>
          <p:cNvPr id="1030" name="AutoShape 6" descr="Woman reading book floor crossed legs silhouette - Transparent PNG &amp; SVG  vector f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A Mensagem Do Apocalipse - Digno É O Cordeiro | Mercado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Título 4"/>
          <p:cNvSpPr txBox="1">
            <a:spLocks/>
          </p:cNvSpPr>
          <p:nvPr/>
        </p:nvSpPr>
        <p:spPr>
          <a:xfrm>
            <a:off x="5796136" y="1347614"/>
            <a:ext cx="3168352" cy="3384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“Apocalipse: O Futuro Chegou”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Hernandes D. Lopes (</a:t>
            </a:r>
            <a:r>
              <a:rPr lang="pt-B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Hagnos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8434" name="AutoShape 2" descr="Um Novo Céu E Uma Nova Terra - Archibald Hug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Picture 2" descr="Apocalipse: As coisas que em breve podem acontecer (Comentários expositivos  Hagnos) eBook: Lopes, Hernandes Dias: Amazon.com.br: Loja Kind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7614"/>
            <a:ext cx="2451423" cy="3409455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203848" y="1347614"/>
            <a:ext cx="2448272" cy="338437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urso de Livro de Apocalipse com Certificado Válido【MATRICULE-SE!】WR  Educac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028650"/>
            <a:ext cx="9324528" cy="5143500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-180528" y="4083918"/>
            <a:ext cx="93245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7974"/>
            <a:ext cx="932452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7504" y="2211710"/>
            <a:ext cx="89289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Versículo Por Versículo</a:t>
            </a:r>
          </a:p>
        </p:txBody>
      </p:sp>
      <p:sp>
        <p:nvSpPr>
          <p:cNvPr id="11269" name="AutoShape 5" descr="Ficheiro:Icon 1 (set orange)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87624" y="3219822"/>
            <a:ext cx="7560840" cy="1512168"/>
          </a:xfrm>
          <a:prstGeom prst="rect">
            <a:avLst/>
          </a:prstGeom>
          <a:solidFill>
            <a:schemeClr val="bg2">
              <a:lumMod val="2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7" descr="Number 1 in the orange circle fre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31790"/>
            <a:ext cx="2160240" cy="2088232"/>
          </a:xfrm>
          <a:prstGeom prst="rect">
            <a:avLst/>
          </a:prstGeom>
          <a:noFill/>
        </p:spPr>
      </p:pic>
      <p:sp>
        <p:nvSpPr>
          <p:cNvPr id="13" name="Título 3"/>
          <p:cNvSpPr txBox="1">
            <a:spLocks/>
          </p:cNvSpPr>
          <p:nvPr/>
        </p:nvSpPr>
        <p:spPr>
          <a:xfrm>
            <a:off x="2051720" y="3219822"/>
            <a:ext cx="669674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400" b="1" spc="-15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NAS HORAS DE AFLIÇÃO, O QUE MAIS PRECISAMOS É DE UMA VISÃO DAQUELE QUE NOS AMA E CUIDA DE NÓS – O SENHOR JESUS!</a:t>
            </a:r>
            <a:endParaRPr kumimoji="0" lang="pt-BR" sz="3400" b="1" i="0" u="none" strike="noStrike" kern="1200" cap="none" spc="-15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11273" name="AutoShape 9" descr="Ficheiro:2azul.png – Wikipédia, a enciclopédia livr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35846"/>
            <a:ext cx="4191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3"/>
          <p:cNvSpPr txBox="1">
            <a:spLocks/>
          </p:cNvSpPr>
          <p:nvPr/>
        </p:nvSpPr>
        <p:spPr>
          <a:xfrm>
            <a:off x="395536" y="3147814"/>
            <a:ext cx="165618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2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que aprendemos no estudo de hoje?</a:t>
            </a:r>
            <a:endParaRPr kumimoji="0" lang="pt-BR" sz="22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FAZ A APRESENTAÇÃO DO LIVRO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Entre os versos 1 e 8 do primeiro capítulo, João apresenta o livro e a si mesmo, saúda as igrejas destinatárias, glorifica ao Deus Tri</a:t>
            </a:r>
            <a:r>
              <a:rPr lang="pt-BR" sz="2800" b="1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úno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 enfatiza a volta de Cristo.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JOÃO APRESENTA O CONTEXTO DO LIVRO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Entre os versos 9 e 11 do primeiro capítulo João conta 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onde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estava </a:t>
            </a:r>
            <a:r>
              <a:rPr lang="pt-BR" sz="28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ao receber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revelação; 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por que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estava lá; 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quando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 a recebeu ; 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quem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ela foi endereçada e </a:t>
            </a:r>
            <a:r>
              <a:rPr lang="pt-BR" sz="2800" b="1" u="sng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de quem </a:t>
            </a: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recebeu.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1275606"/>
            <a:ext cx="4176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190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19548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A “ESTREIA” DO SIMBOLISMO APOCALÍPTICO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323528" y="1419622"/>
            <a:ext cx="410445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Entre os versos 12 e 16 do capítulo 1, João ouve a voz de Cristo e contempla a </a:t>
            </a:r>
            <a:r>
              <a:rPr lang="pt-BR" sz="2800" b="1" spc="-150" noProof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sua glória.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904" y="275878"/>
            <a:ext cx="8632576" cy="9997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7504" y="123478"/>
            <a:ext cx="8928992" cy="489654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75606"/>
            <a:ext cx="41492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4716016" y="1275606"/>
            <a:ext cx="4176464" cy="37444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8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56423">
            <a:off x="6428292" y="1638663"/>
            <a:ext cx="567235" cy="5642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0" y="699542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“UM SEMELHANTE A FILHO DE HOMEM”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“Filho do homem” foi a expressão predileta usada por Jesus para referir-se a si mesmo. A expressão foi tirada do livro de Ezequiel e do livro de Daniel. 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1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“VESTIDO DE UMA ROUPA TALAR, E CINGIDO À ALTURA DO PEITO COM UM CINTO DE OURO”</a:t>
            </a:r>
            <a:endParaRPr kumimoji="0" lang="pt-BR" sz="31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noProof="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Suas vestes indicam que Cristo é Sacerdote e Rei – dois de seus ofícios.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“A SUA CABEÇA E CABELOS ERAM COMO        LÃ BRANCA, COMO A NEVE”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branco simboliza a pureza, e a cor dos cabelos de Cristo na visão é indicador de sua santidade.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OS SEUS OLHOS COMO CHAMA DE FOGO”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419622"/>
            <a:ext cx="5688632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Os olhos de Cristo são descritos como chama de fogo a fim de simbolizar a sua acurada visão, ou seja, a sua onisciência.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oll PNG Transparent Images | PNG 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64554"/>
            <a:ext cx="9721080" cy="5472608"/>
          </a:xfrm>
          <a:prstGeom prst="rect">
            <a:avLst/>
          </a:prstGeom>
          <a:noFill/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323528" y="699542"/>
            <a:ext cx="842493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9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“E OS SEUS PÉS, SEMELHANTES A LATÃO RELUZENTE, QUE FORA REFINADO”</a:t>
            </a:r>
            <a:endParaRPr kumimoji="0" lang="pt-BR" sz="29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539552" y="1707654"/>
            <a:ext cx="5688632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spc="-15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j-cs"/>
              </a:rPr>
              <a:t>O latão, nos dias de João, era considerado o mais resistente dos metais. Assim, a forma como os pés de Cristo são descritos aponta para a sua firmeza, ou seja, para a sua onipotência.</a:t>
            </a:r>
            <a:endParaRPr kumimoji="0" lang="pt-BR" sz="2800" b="1" i="0" u="none" strike="noStrike" kern="1200" cap="none" spc="-15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95686"/>
            <a:ext cx="21544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ownload Knight Sword Picture HQ PNG Image | FreePNG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6423">
            <a:off x="7214309" y="2119080"/>
            <a:ext cx="332766" cy="33099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6372200" y="1995686"/>
            <a:ext cx="2160240" cy="194421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623</Words>
  <Application>Microsoft Office PowerPoint</Application>
  <PresentationFormat>Apresentação na tela (16:9)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PARA SABER MAIS: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 Rodrigues</dc:creator>
  <cp:lastModifiedBy>Marcelo Rodrigues</cp:lastModifiedBy>
  <cp:revision>28</cp:revision>
  <dcterms:created xsi:type="dcterms:W3CDTF">2021-01-29T11:47:40Z</dcterms:created>
  <dcterms:modified xsi:type="dcterms:W3CDTF">2021-03-25T17:22:28Z</dcterms:modified>
</cp:coreProperties>
</file>