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EC62-1B14-49BA-AEFE-D5C6FEF5EB5F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5840-F5AA-4580-9F67-310B36BC7B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7974"/>
            <a:ext cx="932452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DEUS GOVERNA SOBRE O UNIVERSO (APOCALIPSE 4.1-11)</a:t>
            </a:r>
            <a:endParaRPr kumimoji="0" lang="pt-BR" sz="3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Ficheiro:LACMTA Circle Red Line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Ficheiro:LACMTA Circle Red Line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d Circle Icon PNG Transparent Background, Free Download #16064 - 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File:Ski trail rating symbol red circle.png - Wikipedia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arge red circle | Emoj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75806"/>
            <a:ext cx="1800200" cy="1800200"/>
          </a:xfrm>
          <a:prstGeom prst="rect">
            <a:avLst/>
          </a:prstGeom>
          <a:noFill/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611560" y="3507854"/>
            <a:ext cx="874440" cy="929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Após falar sobre as igrejas, o livro vai falar sobre o Deus das igrejas. No capítulo 1 João teve uma visão de Cristo ao seu lado. No capítulo 4 ele tem uma visão de Deus no céu.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FOCO SE MOVE DA TERRA PARA O CÉU!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4.</a:t>
            </a: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João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ouviu novamente a voz de Jesus. Ele o convidou a atravessar uma porta para o céu, que estava aberta. João subiu e teve uma visão da “sala de controle do universo”.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5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“UMA PORTA ABERTA NO CÉU”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4.2-6</a:t>
            </a:r>
            <a:endParaRPr lang="pt-BR" sz="2800" b="1" u="sng" spc="-15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trono de Deus é de </a:t>
            </a:r>
            <a:r>
              <a:rPr lang="pt-BR" sz="2800" b="1" i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glória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(jaspe e </a:t>
            </a:r>
            <a:r>
              <a:rPr lang="pt-BR" sz="28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sárdio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), de </a:t>
            </a:r>
            <a:r>
              <a:rPr lang="pt-BR" sz="2800" b="1" i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graça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(arco-íris), de </a:t>
            </a:r>
            <a:r>
              <a:rPr lang="pt-BR" sz="2800" b="1" i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justiça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(relâmpagos e trovões), de </a:t>
            </a:r>
            <a:r>
              <a:rPr lang="pt-BR" sz="2800" b="1" i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entendimento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(sete espíritos) e de </a:t>
            </a:r>
            <a:r>
              <a:rPr lang="pt-BR" sz="2800" b="1" i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santidade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(mar de vidro).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10" name="AutoShape 2" descr="Coming Before The Throne Of God | by Freedom Fellowship | Mediu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7" name="Picture 9" descr="Image result for lightning png | Tatuagem relâmpago, Raio azul, Papeis de  parede azu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90255">
            <a:off x="7246741" y="1673833"/>
            <a:ext cx="403915" cy="658363"/>
          </a:xfrm>
          <a:prstGeom prst="rect">
            <a:avLst/>
          </a:prstGeom>
          <a:noFill/>
        </p:spPr>
      </p:pic>
      <p:sp>
        <p:nvSpPr>
          <p:cNvPr id="14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UM ASSENTADO SOBRE O TRONO”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5" name="Picture 9" descr="Image result for lightning png | Tatuagem relâmpago, Raio azul, Papeis de  parede azu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3823" flipH="1">
            <a:off x="5952140" y="1557651"/>
            <a:ext cx="532695" cy="92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4.</a:t>
            </a:r>
            <a:r>
              <a:rPr lang="pt-BR" sz="2800" b="1" u="sng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4</a:t>
            </a:r>
            <a:endParaRPr lang="pt-BR" sz="2800" b="1" u="sng" spc="-15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</a:t>
            </a:r>
            <a:r>
              <a:rPr lang="pt-BR" sz="28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lguns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estudiosos afirmam que os 24 anciãos vistos por João seriam anjos. Mas o mais provável é que representem todos os </a:t>
            </a:r>
            <a:r>
              <a:rPr lang="pt-BR" sz="28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rem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idos do Velho e do Novo Testamentos.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“VINTE E QUATRO ANCIÃOS”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4.6-8</a:t>
            </a:r>
            <a:endParaRPr lang="pt-BR" sz="2800" b="1" u="sng" spc="-15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lança mão de imagens dos livros de Isaías e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Ezequiel 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 lhes dá um significado próprio. Aqui os seres viventes representam a totalidade da criação de Deus.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2" name="AutoShape 2" descr="The Four Faces - The Association of the Covenant Peop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“QUATRO SERES VIVENTES”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32048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4.9-11</a:t>
            </a:r>
            <a:endParaRPr lang="pt-BR" sz="2800" b="1" u="sng" spc="-15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trono de Deus é um trono de </a:t>
            </a:r>
            <a:r>
              <a:rPr lang="pt-BR" sz="2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adoração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Os remidos e a criação louvam o seu nome. Que contraste entre o culto ao imperador e o culto ao Senhor!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2" name="AutoShape 2" descr="The Four Faces - The Association of the Covenant Peop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“DIGNO ÉS, SENHOR NOSSO E DEUS NOSSO”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796136" y="1347614"/>
            <a:ext cx="3168352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“Um Novo Céu e Uma Nova Terra”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Archibald Hughes (Publicações Evangélicas Selecionadas)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434" name="AutoShape 2" descr="Um Novo Céu E Uma Nova Terra - Archibald Hug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7614"/>
            <a:ext cx="2448272" cy="34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7974"/>
            <a:ext cx="932452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accent1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ACIMA DE TODOS, ACIMA DE TUDO, ESTÁ O SENHOR ENTRONIZADO!</a:t>
            </a:r>
            <a:endParaRPr kumimoji="0" lang="pt-BR" sz="3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10" descr="large red circle | Emoj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75806"/>
            <a:ext cx="1944216" cy="1800200"/>
          </a:xfrm>
          <a:prstGeom prst="rect">
            <a:avLst/>
          </a:prstGeom>
          <a:noFill/>
        </p:spPr>
      </p:pic>
      <p:sp>
        <p:nvSpPr>
          <p:cNvPr id="16" name="Título 3"/>
          <p:cNvSpPr txBox="1">
            <a:spLocks/>
          </p:cNvSpPr>
          <p:nvPr/>
        </p:nvSpPr>
        <p:spPr>
          <a:xfrm>
            <a:off x="251520" y="3219822"/>
            <a:ext cx="165618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323</Words>
  <Application>Microsoft Office PowerPoint</Application>
  <PresentationFormat>Apresentação na tela (16:9)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PARA SABER MAIS: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19</cp:revision>
  <dcterms:created xsi:type="dcterms:W3CDTF">2021-04-24T18:27:32Z</dcterms:created>
  <dcterms:modified xsi:type="dcterms:W3CDTF">2021-04-24T22:02:23Z</dcterms:modified>
</cp:coreProperties>
</file>