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D6"/>
    <a:srgbClr val="19C3FF"/>
    <a:srgbClr val="3636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22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A8CF-8140-4611-88B6-17FB197E0C47}" type="datetimeFigureOut">
              <a:rPr lang="pt-BR" smtClean="0"/>
              <a:pPr/>
              <a:t>04/05/2021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0629-9125-4C2D-B6C4-4DD59AC3A4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A8CF-8140-4611-88B6-17FB197E0C47}" type="datetimeFigureOut">
              <a:rPr lang="pt-BR" smtClean="0"/>
              <a:pPr/>
              <a:t>04/05/2021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0629-9125-4C2D-B6C4-4DD59AC3A4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A8CF-8140-4611-88B6-17FB197E0C47}" type="datetimeFigureOut">
              <a:rPr lang="pt-BR" smtClean="0"/>
              <a:pPr/>
              <a:t>04/05/2021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0629-9125-4C2D-B6C4-4DD59AC3A4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A8CF-8140-4611-88B6-17FB197E0C47}" type="datetimeFigureOut">
              <a:rPr lang="pt-BR" smtClean="0"/>
              <a:pPr/>
              <a:t>04/05/2021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0629-9125-4C2D-B6C4-4DD59AC3A4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A8CF-8140-4611-88B6-17FB197E0C47}" type="datetimeFigureOut">
              <a:rPr lang="pt-BR" smtClean="0"/>
              <a:pPr/>
              <a:t>04/05/2021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0629-9125-4C2D-B6C4-4DD59AC3A4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A8CF-8140-4611-88B6-17FB197E0C47}" type="datetimeFigureOut">
              <a:rPr lang="pt-BR" smtClean="0"/>
              <a:pPr/>
              <a:t>04/05/2021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0629-9125-4C2D-B6C4-4DD59AC3A4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A8CF-8140-4611-88B6-17FB197E0C47}" type="datetimeFigureOut">
              <a:rPr lang="pt-BR" smtClean="0"/>
              <a:pPr/>
              <a:t>04/05/2021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0629-9125-4C2D-B6C4-4DD59AC3A4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A8CF-8140-4611-88B6-17FB197E0C47}" type="datetimeFigureOut">
              <a:rPr lang="pt-BR" smtClean="0"/>
              <a:pPr/>
              <a:t>04/05/2021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0629-9125-4C2D-B6C4-4DD59AC3A4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A8CF-8140-4611-88B6-17FB197E0C47}" type="datetimeFigureOut">
              <a:rPr lang="pt-BR" smtClean="0"/>
              <a:pPr/>
              <a:t>04/05/2021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0629-9125-4C2D-B6C4-4DD59AC3A4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A8CF-8140-4611-88B6-17FB197E0C47}" type="datetimeFigureOut">
              <a:rPr lang="pt-BR" smtClean="0"/>
              <a:pPr/>
              <a:t>04/05/2021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0629-9125-4C2D-B6C4-4DD59AC3A4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A8CF-8140-4611-88B6-17FB197E0C47}" type="datetimeFigureOut">
              <a:rPr lang="pt-BR" smtClean="0"/>
              <a:pPr/>
              <a:t>04/05/2021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0629-9125-4C2D-B6C4-4DD59AC3A4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EA8CF-8140-4611-88B6-17FB197E0C47}" type="datetimeFigureOut">
              <a:rPr lang="pt-BR" smtClean="0"/>
              <a:pPr/>
              <a:t>04/05/2021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30629-9125-4C2D-B6C4-4DD59AC3A4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pocalipse - Revelações de Esperança - Ministério Pesso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589" cy="3219822"/>
          </a:xfrm>
          <a:prstGeom prst="rect">
            <a:avLst/>
          </a:prstGeom>
          <a:noFill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55726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" y="3003798"/>
            <a:ext cx="914399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867894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" y="4659982"/>
            <a:ext cx="9143999" cy="48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07504" y="2211710"/>
            <a:ext cx="89289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Versículo Por Versículo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187624" y="3147814"/>
            <a:ext cx="7560840" cy="1656184"/>
          </a:xfrm>
          <a:prstGeom prst="rect">
            <a:avLst/>
          </a:prstGeom>
          <a:solidFill>
            <a:schemeClr val="tx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ítulo 3"/>
          <p:cNvSpPr txBox="1">
            <a:spLocks/>
          </p:cNvSpPr>
          <p:nvPr/>
        </p:nvSpPr>
        <p:spPr>
          <a:xfrm>
            <a:off x="2051720" y="3507854"/>
            <a:ext cx="669674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spc="-15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DIGNO É O CORDEIRO! (APOCALIPSE 5.1-14)</a:t>
            </a:r>
            <a:endParaRPr kumimoji="0" lang="pt-BR" sz="4400" b="1" i="0" u="none" strike="noStrike" kern="1200" cap="none" spc="-150" normalizeH="0" baseline="0" noProof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026" name="AutoShape 2" descr="Blue Circle Ícone - Download Grátis, PNG e Vetore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Blue Circle PNG Transparent Background, Free Download #25316 - FreeIcons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Yellow Circle Icon Clip Art - Circle Color Icon Png , Transparent Cartoon -  Jing.f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Yellow Circle Icon Clip Art - Circle Color Icon Png , Transparent Cartoon -  Jing.f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4" name="Picture 10" descr="Light Blue Circle Png Transparent Images – Free PNG Images Vector, PSD,  Clipart, Templat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147814"/>
            <a:ext cx="1656184" cy="1656184"/>
          </a:xfrm>
          <a:prstGeom prst="rect">
            <a:avLst/>
          </a:prstGeom>
          <a:noFill/>
        </p:spPr>
      </p:pic>
      <p:sp>
        <p:nvSpPr>
          <p:cNvPr id="17" name="Título 3"/>
          <p:cNvSpPr txBox="1">
            <a:spLocks/>
          </p:cNvSpPr>
          <p:nvPr/>
        </p:nvSpPr>
        <p:spPr>
          <a:xfrm>
            <a:off x="467544" y="3507854"/>
            <a:ext cx="158417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7200" b="1" spc="-15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" pitchFamily="18" charset="-127"/>
                <a:cs typeface="+mj-cs"/>
              </a:rPr>
              <a:t>10</a:t>
            </a:r>
            <a:endParaRPr kumimoji="0" lang="pt-BR" sz="7200" b="1" i="0" u="none" strike="noStrike" kern="1200" cap="none" spc="-150" normalizeH="0" baseline="0" noProof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Batang" pitchFamily="18" charset="-127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5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251520" y="267494"/>
            <a:ext cx="8640960" cy="1008112"/>
          </a:xfrm>
          <a:prstGeom prst="rect">
            <a:avLst/>
          </a:prstGeom>
          <a:gradFill flip="none" rotWithShape="1">
            <a:gsLst>
              <a:gs pos="0">
                <a:srgbClr val="009ED6">
                  <a:shade val="30000"/>
                  <a:satMod val="115000"/>
                </a:srgbClr>
              </a:gs>
              <a:gs pos="50000">
                <a:srgbClr val="009ED6">
                  <a:shade val="67500"/>
                  <a:satMod val="115000"/>
                </a:srgbClr>
              </a:gs>
              <a:gs pos="100000">
                <a:srgbClr val="009ED6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UM DOS CAPÍTULOS MAIS BELOS DO LIVRO!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1419622"/>
            <a:ext cx="4104456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 </a:t>
            </a:r>
            <a:r>
              <a:rPr lang="pt-BR" sz="2800" b="1" spc="-15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capítulo </a:t>
            </a:r>
            <a:r>
              <a:rPr lang="pt-BR" sz="2800" b="1" spc="-15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5 </a:t>
            </a: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continua a visão do </a:t>
            </a:r>
            <a:r>
              <a:rPr lang="pt-BR" sz="2800" b="1" spc="-15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capítulo </a:t>
            </a:r>
            <a:r>
              <a:rPr lang="pt-BR" sz="2800" b="1" spc="-15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4, </a:t>
            </a: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conduzindo-a a uma verdadeira apoteose. Jesus é apresentado como aquele que venceu e pode abrir o livro selado do Senhor.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9904" y="275878"/>
            <a:ext cx="8632576" cy="9997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275606"/>
            <a:ext cx="417646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4716016" y="1275606"/>
            <a:ext cx="4176464" cy="374441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5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251520" y="267494"/>
            <a:ext cx="8640960" cy="1008112"/>
          </a:xfrm>
          <a:prstGeom prst="rect">
            <a:avLst/>
          </a:prstGeom>
          <a:gradFill flip="none" rotWithShape="1">
            <a:gsLst>
              <a:gs pos="0">
                <a:srgbClr val="009ED6">
                  <a:shade val="30000"/>
                  <a:satMod val="115000"/>
                </a:srgbClr>
              </a:gs>
              <a:gs pos="50000">
                <a:srgbClr val="009ED6">
                  <a:shade val="67500"/>
                  <a:satMod val="115000"/>
                </a:srgbClr>
              </a:gs>
              <a:gs pos="100000">
                <a:srgbClr val="009ED6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 LIVRO E SEUS SETE SELOS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1419622"/>
            <a:ext cx="4104456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u="sng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Apocalipse 5.1-4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-15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O</a:t>
            </a:r>
            <a:r>
              <a:rPr kumimoji="0" lang="pt-BR" sz="2800" b="1" i="0" u="none" strike="noStrike" kern="1200" cap="none" spc="-150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livro continha as revelações que poderiam confortar João e seus irmãos. Mas ele estava selado, e ninguém era digno de abri-lo. Isso</a:t>
            </a: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deixou João muito triste.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9904" y="275878"/>
            <a:ext cx="8632576" cy="9997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365" name="Picture 5" descr="The Emerald Throne Key References: Revelation 4; 5; The Great Controversy,  chaps. 25, 26, pp. 436-438, 452; The Bible Story (1994), vol. 10, pp.  180-183; Our Beliefs nos. 28, 6, 4 Power Text “You are worthy, our Lord and  God, to receive glory and honor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275606"/>
            <a:ext cx="4149254" cy="3744416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4716016" y="1275606"/>
            <a:ext cx="4176464" cy="374441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5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251520" y="267494"/>
            <a:ext cx="8640960" cy="1008112"/>
          </a:xfrm>
          <a:prstGeom prst="rect">
            <a:avLst/>
          </a:prstGeom>
          <a:gradFill flip="none" rotWithShape="1">
            <a:gsLst>
              <a:gs pos="0">
                <a:srgbClr val="009ED6">
                  <a:shade val="30000"/>
                  <a:satMod val="115000"/>
                </a:srgbClr>
              </a:gs>
              <a:gs pos="50000">
                <a:srgbClr val="009ED6">
                  <a:shade val="67500"/>
                  <a:satMod val="115000"/>
                </a:srgbClr>
              </a:gs>
              <a:gs pos="100000">
                <a:srgbClr val="009ED6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JESUS CRISTO ENTRA EM CENA!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1419622"/>
            <a:ext cx="4104456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u="sng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Apocalipse 5.5-7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Jesus é o Leão da tribo de Judá, a raiz de Davi, o Cordeiro de Deus. Ele venceu e é digno de abrir o livro. Desfaz-se, assim, o impasse. O futuro será revelado.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9904" y="275878"/>
            <a:ext cx="8632576" cy="9997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275606"/>
            <a:ext cx="418452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4716016" y="1275606"/>
            <a:ext cx="4176464" cy="374441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5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251520" y="267494"/>
            <a:ext cx="8640960" cy="1008112"/>
          </a:xfrm>
          <a:prstGeom prst="rect">
            <a:avLst/>
          </a:prstGeom>
          <a:gradFill flip="none" rotWithShape="1">
            <a:gsLst>
              <a:gs pos="0">
                <a:srgbClr val="009ED6">
                  <a:shade val="30000"/>
                  <a:satMod val="115000"/>
                </a:srgbClr>
              </a:gs>
              <a:gs pos="50000">
                <a:srgbClr val="009ED6">
                  <a:shade val="67500"/>
                  <a:satMod val="115000"/>
                </a:srgbClr>
              </a:gs>
              <a:gs pos="100000">
                <a:srgbClr val="009ED6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JESUS CRISTO RECEBE ADORAÇÃO!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1419622"/>
            <a:ext cx="4176464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u="sng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Apocalipse 5.8-10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Os quatro seres viventes e os vinte e quatro anciãos se prostraram. Estes  últimos tinham nas mãos harpas (louvores) e taças de ouro cheias de incenso (orações).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9904" y="275878"/>
            <a:ext cx="8632576" cy="9997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410" name="Picture 2" descr="Day 9) HARP AND BOWL | Kie Bow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275606"/>
            <a:ext cx="2016224" cy="3744416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75606"/>
            <a:ext cx="216024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4716016" y="1275606"/>
            <a:ext cx="4176464" cy="374441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5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251520" y="267494"/>
            <a:ext cx="8640960" cy="1008112"/>
          </a:xfrm>
          <a:prstGeom prst="rect">
            <a:avLst/>
          </a:prstGeom>
          <a:gradFill flip="none" rotWithShape="1">
            <a:gsLst>
              <a:gs pos="0">
                <a:srgbClr val="009ED6">
                  <a:shade val="30000"/>
                  <a:satMod val="115000"/>
                </a:srgbClr>
              </a:gs>
              <a:gs pos="50000">
                <a:srgbClr val="009ED6">
                  <a:shade val="67500"/>
                  <a:satMod val="115000"/>
                </a:srgbClr>
              </a:gs>
              <a:gs pos="100000">
                <a:srgbClr val="009ED6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JESUS É DIGNO DE RECEBER...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1419622"/>
            <a:ext cx="4176464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u="sng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Apocalipse 5.11,12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... O poder!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... A riqueza!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... A sabedoria!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... A força!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... A honra!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... A glória!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... O louvor!</a:t>
            </a:r>
          </a:p>
        </p:txBody>
      </p:sp>
      <p:sp>
        <p:nvSpPr>
          <p:cNvPr id="9" name="Retângulo 8"/>
          <p:cNvSpPr/>
          <p:nvPr/>
        </p:nvSpPr>
        <p:spPr>
          <a:xfrm>
            <a:off x="259904" y="275878"/>
            <a:ext cx="8632576" cy="9997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275606"/>
            <a:ext cx="417646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4716016" y="1275606"/>
            <a:ext cx="4176464" cy="374441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5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251520" y="267494"/>
            <a:ext cx="8640960" cy="1008112"/>
          </a:xfrm>
          <a:prstGeom prst="rect">
            <a:avLst/>
          </a:prstGeom>
          <a:gradFill flip="none" rotWithShape="1">
            <a:gsLst>
              <a:gs pos="0">
                <a:srgbClr val="009ED6">
                  <a:shade val="30000"/>
                  <a:satMod val="115000"/>
                </a:srgbClr>
              </a:gs>
              <a:gs pos="50000">
                <a:srgbClr val="009ED6">
                  <a:shade val="67500"/>
                  <a:satMod val="115000"/>
                </a:srgbClr>
              </a:gs>
              <a:gs pos="100000">
                <a:srgbClr val="009ED6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“LOUVOR AO PAI E AO FILHO DAI!”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1419622"/>
            <a:ext cx="4176464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u="sng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Apocalipse 5.13,14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 capítulo 5 de Apocalipse se encerra com o universo inteiro rendendo louvor ao que está assentado sobre o trono e ao Cordeiro!</a:t>
            </a:r>
            <a:endParaRPr lang="pt-BR" sz="2800" b="1" spc="-150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9904" y="275878"/>
            <a:ext cx="8632576" cy="9997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275606"/>
            <a:ext cx="417646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4716016" y="1275606"/>
            <a:ext cx="4176464" cy="374441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pt-BR" sz="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pt-BR" sz="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0" y="339502"/>
            <a:ext cx="9144000" cy="857250"/>
          </a:xfrm>
          <a:noFill/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PARA SABER MAIS: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6" name="AutoShape 2" descr="Man reading book floor silhouette - Transparent PNG &amp; SVG vector 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Men Holding Reading - Free vector graphic on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11560" y="1707654"/>
            <a:ext cx="2051963" cy="3435846"/>
          </a:xfrm>
          <a:prstGeom prst="rect">
            <a:avLst/>
          </a:prstGeom>
          <a:noFill/>
        </p:spPr>
      </p:pic>
      <p:sp>
        <p:nvSpPr>
          <p:cNvPr id="1030" name="AutoShape 6" descr="Woman reading book floor crossed legs silhouette - Transparent PNG &amp; SVG  vector 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A Mensagem Do Apocalipse - Digno É O Cordeiro | Mercado Liv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Título 4"/>
          <p:cNvSpPr txBox="1">
            <a:spLocks/>
          </p:cNvSpPr>
          <p:nvPr/>
        </p:nvSpPr>
        <p:spPr>
          <a:xfrm>
            <a:off x="5940152" y="1347614"/>
            <a:ext cx="2952328" cy="33843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“Revelação: Como Ler e Entender o Apocalipse”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Valtair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Miranda (Editora Inspire)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035" name="AutoShape 11" descr="O PRÉ-MILENISMO DISPENSACIONALISTA À LUZ DO AMILENISMO - Harald Scha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1506" name="Picture 2" descr="REVELAÇÃO: Como ler e entender o Apocalipse by Editora Inspire - issu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419622"/>
            <a:ext cx="2448272" cy="3312368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3203848" y="1419622"/>
            <a:ext cx="2448272" cy="331236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pocalipse - Revelações de Esperança - Ministério Pesso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589" cy="3219822"/>
          </a:xfrm>
          <a:prstGeom prst="rect">
            <a:avLst/>
          </a:prstGeom>
          <a:noFill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55726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" y="3003798"/>
            <a:ext cx="914399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867894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" y="4659982"/>
            <a:ext cx="9143999" cy="48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07504" y="2211710"/>
            <a:ext cx="89289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Versículo Por Versículo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187624" y="3147814"/>
            <a:ext cx="7560840" cy="1656184"/>
          </a:xfrm>
          <a:prstGeom prst="rect">
            <a:avLst/>
          </a:prstGeom>
          <a:solidFill>
            <a:schemeClr val="tx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3"/>
          <p:cNvSpPr txBox="1">
            <a:spLocks/>
          </p:cNvSpPr>
          <p:nvPr/>
        </p:nvSpPr>
        <p:spPr>
          <a:xfrm>
            <a:off x="2051720" y="3219822"/>
            <a:ext cx="6696744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400" b="1" i="0" u="none" strike="noStrike" kern="1200" cap="none" spc="-150" normalizeH="0" baseline="0" noProof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15" name="Picture 10" descr="Light Blue Circle Png Transparent Images – Free PNG Images Vector, PSD,  Clipart, Templat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147814"/>
            <a:ext cx="1656184" cy="1656184"/>
          </a:xfrm>
          <a:prstGeom prst="rect">
            <a:avLst/>
          </a:prstGeom>
          <a:noFill/>
        </p:spPr>
      </p:pic>
      <p:sp>
        <p:nvSpPr>
          <p:cNvPr id="18" name="Título 3"/>
          <p:cNvSpPr txBox="1">
            <a:spLocks/>
          </p:cNvSpPr>
          <p:nvPr/>
        </p:nvSpPr>
        <p:spPr>
          <a:xfrm>
            <a:off x="467544" y="3219822"/>
            <a:ext cx="165618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 que aprendemos no estudo de hoje?</a:t>
            </a:r>
            <a:endParaRPr kumimoji="0" lang="pt-BR" sz="22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4" name="Título 3"/>
          <p:cNvSpPr txBox="1">
            <a:spLocks/>
          </p:cNvSpPr>
          <p:nvPr/>
        </p:nvSpPr>
        <p:spPr>
          <a:xfrm>
            <a:off x="2051720" y="3219822"/>
            <a:ext cx="669674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400" b="1" spc="-15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JESUS CRISTO É VENCEDOR, E DIGNO DA NOSSA ADORAÇÃO!</a:t>
            </a:r>
            <a:endParaRPr kumimoji="0" lang="pt-BR" sz="3400" b="1" i="0" u="none" strike="noStrike" kern="1200" cap="none" spc="-150" normalizeH="0" baseline="0" noProof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294</Words>
  <Application>Microsoft Office PowerPoint</Application>
  <PresentationFormat>Apresentação na tela (16:9)</PresentationFormat>
  <Paragraphs>34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PARA SABER MAIS: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Marcelo Rodrigues</dc:creator>
  <cp:lastModifiedBy>Marcelo Rodrigues</cp:lastModifiedBy>
  <cp:revision>25</cp:revision>
  <dcterms:created xsi:type="dcterms:W3CDTF">2021-05-01T18:33:44Z</dcterms:created>
  <dcterms:modified xsi:type="dcterms:W3CDTF">2021-05-04T17:52:11Z</dcterms:modified>
</cp:coreProperties>
</file>