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8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9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2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1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6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8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3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8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6843-88E8-4BA2-BD2E-7657B97E3856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4180-4C4D-4F22-9C94-2C0F272CD6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54413"/>
            <a:ext cx="9324528" cy="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 DUAS MULTIDÕES (APOCALIPSE </a:t>
            </a:r>
            <a:r>
              <a:rPr lang="pt-BR" sz="34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7.1-17)</a:t>
            </a:r>
            <a:endParaRPr kumimoji="0" lang="pt-BR" sz="34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Ficheiro:LACMTA Circle Red Line.sv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d Circle Icon PNG Transparent Background, Free Download #16064 -  FreeIcons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File:Ski trail rating symbol red circle.png - Wikipedia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75806"/>
            <a:ext cx="1800200" cy="1800200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-180528" y="3363838"/>
            <a:ext cx="2389783" cy="1224137"/>
          </a:xfrm>
        </p:spPr>
        <p:txBody>
          <a:bodyPr>
            <a:noAutofit/>
          </a:bodyPr>
          <a:lstStyle/>
          <a:p>
            <a:r>
              <a:rPr lang="pt-BR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804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accent1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DECISÃO DE SEGUIR A CRISTO É A ÚNICA QUE NOS LEVA A UM FINAL FELIZ!</a:t>
            </a:r>
            <a:endParaRPr kumimoji="0" lang="pt-BR" sz="34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10" descr="large red circle | Emoj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75806"/>
            <a:ext cx="1944216" cy="1800200"/>
          </a:xfrm>
          <a:prstGeom prst="rect">
            <a:avLst/>
          </a:prstGeom>
          <a:noFill/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251520" y="3219822"/>
            <a:ext cx="165618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capítulo 7 de Apocalipse visa responder a pergunta que encerrou o capítulo 6: “Quem poderá subsistir?”.</a:t>
            </a: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ABRE E FECHA UM PARÊNTESE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5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Vs. 1-3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Deus</a:t>
            </a:r>
            <a:r>
              <a:rPr kumimoji="0" lang="pt-BR" sz="2800" b="1" i="0" u="none" strike="noStrike" kern="1200" cap="none" spc="-150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livr</a:t>
            </a: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o seu povo </a:t>
            </a:r>
            <a:r>
              <a:rPr lang="pt-BR" sz="2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na</a:t>
            </a: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tribulação, e não </a:t>
            </a:r>
            <a:r>
              <a:rPr lang="pt-BR" sz="2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da</a:t>
            </a: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tribulação.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Se</a:t>
            </a:r>
            <a:r>
              <a:rPr kumimoji="0" lang="pt-BR" sz="2800" b="1" i="0" u="none" strike="noStrike" kern="1200" cap="none" spc="-15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o selo de Cristo é espiritual, podemos concluir que o selo do Anticristo também é.</a:t>
            </a: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SALVOS ESTARÃO PROTEGIDOS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6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347614"/>
            <a:ext cx="424847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Vs. 4-8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O</a:t>
            </a:r>
            <a:r>
              <a:rPr kumimoji="0" lang="pt-BR" sz="2800" b="1" i="0" u="none" strike="noStrike" kern="1200" cap="none" spc="-150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número (que João ouviu) representa todos os salvos (12x12x1000). A igreja não será atingida pela ira de Deus, assim como os israelitas não foram atingidos pelas pragas no Egito.</a:t>
            </a: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QUEM SÃO OS 144 MIL?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6" y="1279344"/>
            <a:ext cx="4179184" cy="374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6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849694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33950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ISRAEL ESPIRITUAL É A IGREJA!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51520" y="98757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	“Mas é judeu aquele que o é interiormente, e a circuncisão é a do coração, no espírito, e não na letra; cujo louvor não provém dos homens, mas de Deus” (Romanos 2.29).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	“Não há judeu nem grego; não há escravo nem livre; não há homem nem mulher; porque todos vós sois um em Cristo Jesus. E, se sois de Cristo, então sois descendência de Abraão e herdeiros conforme a promessa” (Gálatas 3.28,29).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	“E a todos quantos andarem conforme esta norma, paz e misericórdia sejam sobre eles e sobre o Israel de Deus” (Gálatas 6.16).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	“Tiago, servo de</a:t>
            </a:r>
            <a:r>
              <a:rPr kumimoji="0" lang="pt-BR" sz="2800" b="1" i="0" strike="noStrike" kern="1200" cap="none" spc="-15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Deus e do Senhor Jesus Cristo, às doze tribos da </a:t>
            </a:r>
            <a:r>
              <a:rPr kumimoji="0" lang="pt-BR" sz="2800" b="1" i="0" strike="noStrike" kern="1200" cap="none" spc="-15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Disper</a:t>
            </a: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são; saúde” (Tiago1.1).</a:t>
            </a:r>
            <a:endParaRPr kumimoji="0" lang="pt-BR" sz="2800" b="1" i="0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76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347614"/>
            <a:ext cx="424847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Vs. </a:t>
            </a:r>
            <a:r>
              <a:rPr lang="pt-BR" sz="2800" b="1" u="sng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9-12</a:t>
            </a:r>
            <a:endParaRPr lang="pt-BR" sz="2800" b="1" u="sng" spc="-15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Agora, João vê uma grande multidão. Eles estão diante do trono. Eles estão na presença do Cordeiro. Eles adoram a Deus.</a:t>
            </a: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APARECE UMA SEGUNDA MULTIDÃO!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31" y="1275606"/>
            <a:ext cx="417024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347614"/>
            <a:ext cx="424847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u="sng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Vs. 13-17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São os remidos no céu, ao qual chegaram depois de passar por uma grande tribulação. São todos os que tiveram as suas vestes lavadas no sangue do Cordeiro.</a:t>
            </a: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75878"/>
            <a:ext cx="8568952" cy="9997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“QUEM SÃO ELES E DE ONDE VIERAM?”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5658"/>
            <a:ext cx="4176464" cy="37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849694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2" name="AutoShape 2" descr="4,616 Heaven Gates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0" y="33950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 DUAS MULTIDÕES SÃO A MESMA MULTIDÃO!</a:t>
            </a:r>
            <a:endParaRPr kumimoji="0" lang="pt-BR" sz="31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251520" y="987574"/>
            <a:ext cx="871296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	</a:t>
            </a:r>
            <a:r>
              <a:rPr lang="pt-BR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144 mil estão na terra, e a segunda multidão está no céu. João </a:t>
            </a:r>
            <a:r>
              <a:rPr lang="pt-BR" sz="2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ouve</a:t>
            </a:r>
            <a:r>
              <a:rPr lang="pt-BR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o número na primeira cena e </a:t>
            </a:r>
            <a:r>
              <a:rPr lang="pt-BR" sz="2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vê</a:t>
            </a:r>
            <a:r>
              <a:rPr lang="pt-BR" sz="2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o número na segunda cena. As duas cenas descrevem a mesma igreja “antes e depois”. As duas multidões são constituídas das mesmas pessoas – a igreja, o Israel de Deus – vistas em dois estágios da sua história. A primeira representa a “igreja militante”, e a segunda, a “igreja triunfante”. Na primeira cena temos os crentes selados e protegidos na terra. Na segunda cena temos os crentes glorificados e vitoriosos no céu.</a:t>
            </a:r>
            <a:endParaRPr kumimoji="0" lang="pt-BR" sz="2400" b="1" i="0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98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796136" y="1347614"/>
            <a:ext cx="3168352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“Depois da Morte   O Quê?”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Edward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Donnelly</a:t>
            </a:r>
            <a:r>
              <a:rPr lang="pt-BR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(Publicações Evangélicas Selecionadas)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434" name="AutoShape 2" descr="Um Novo Céu E Uma Nova Terra - Archibald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1" y="1347614"/>
            <a:ext cx="24242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4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259</Words>
  <Application>Microsoft Office PowerPoint</Application>
  <PresentationFormat>Apresentação na tela (16:9)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Batang</vt:lpstr>
      <vt:lpstr>Calibri</vt:lpstr>
      <vt:lpstr>Tema do Office</vt:lpstr>
      <vt:lpstr>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SABER MAIS: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admin</dc:creator>
  <cp:lastModifiedBy>Stream</cp:lastModifiedBy>
  <cp:revision>14</cp:revision>
  <dcterms:created xsi:type="dcterms:W3CDTF">2021-05-24T14:09:19Z</dcterms:created>
  <dcterms:modified xsi:type="dcterms:W3CDTF">2021-05-26T22:42:07Z</dcterms:modified>
</cp:coreProperties>
</file>