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7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8827-53AD-4B63-94D4-2D0D769CFFFB}" type="datetimeFigureOut">
              <a:rPr lang="pt-BR" smtClean="0"/>
              <a:pPr/>
              <a:t>23/06/2021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EBA33-5C87-499C-909F-8E69188E8F2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urso de Livro de Apocalipse com Certificado Válido【MATRICULE-SE!】WR  Educa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028650"/>
            <a:ext cx="9324528" cy="514350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80528" y="4083918"/>
            <a:ext cx="93245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4554413"/>
            <a:ext cx="9324528" cy="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7504" y="2211710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11269" name="AutoShape 5" descr="Ficheiro:Icon 1 (set orange)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187624" y="3219822"/>
            <a:ext cx="7560840" cy="1512168"/>
          </a:xfrm>
          <a:prstGeom prst="rect">
            <a:avLst/>
          </a:prstGeom>
          <a:solidFill>
            <a:schemeClr val="accent1">
              <a:lumMod val="7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3"/>
          <p:cNvSpPr txBox="1">
            <a:spLocks/>
          </p:cNvSpPr>
          <p:nvPr/>
        </p:nvSpPr>
        <p:spPr>
          <a:xfrm>
            <a:off x="2051720" y="3219822"/>
            <a:ext cx="669674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ANJO E O LIVRO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pt-BR" sz="3400" b="1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(APOCALIPSE </a:t>
            </a:r>
            <a:r>
              <a:rPr lang="pt-BR" sz="3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10.1-11)</a:t>
            </a:r>
            <a:endParaRPr kumimoji="0" lang="pt-BR" sz="34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1273" name="AutoShape 9" descr="Ficheiro:2azul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AutoShape 2" descr="Ficheiro:LACMTA Circle Red Line.sv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icheiro:LACMTA Circle Red Line.sv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Red Circle Icon PNG Transparent Background, Free Download #16064 -  FreeIconsPN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File:Ski trail rating symbol red circle.png - Wikipedia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large red circle | Emoj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075806"/>
            <a:ext cx="1800200" cy="1800200"/>
          </a:xfrm>
          <a:prstGeom prst="rect">
            <a:avLst/>
          </a:prstGeom>
          <a:noFill/>
        </p:spPr>
      </p:pic>
      <p:sp>
        <p:nvSpPr>
          <p:cNvPr id="17" name="Título 1"/>
          <p:cNvSpPr>
            <a:spLocks noGrp="1"/>
          </p:cNvSpPr>
          <p:nvPr>
            <p:ph type="ctrTitle"/>
          </p:nvPr>
        </p:nvSpPr>
        <p:spPr>
          <a:xfrm>
            <a:off x="251521" y="3291830"/>
            <a:ext cx="1584176" cy="1296145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17</a:t>
            </a:r>
            <a:endParaRPr lang="pt-BR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0494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4104456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OS SETE SELOS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pt-BR" sz="2800" b="1" i="0" u="none" strike="noStrike" kern="1200" cap="none" spc="-15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Cavalo branco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28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Cavalo vermelho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pt-BR" sz="2800" b="1" i="0" u="none" strike="noStrike" kern="1200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Cavalo</a:t>
            </a:r>
            <a:r>
              <a:rPr kumimoji="0" lang="pt-BR" sz="2800" b="1" i="0" u="none" strike="noStrike" kern="1200" cap="none" spc="-150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preto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2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Cavalo amarelo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5)   Os mártires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6)   A</a:t>
            </a:r>
            <a:r>
              <a:rPr kumimoji="0" lang="pt-BR" sz="2800" b="1" i="0" u="none" strike="noStrike" kern="1200" cap="none" spc="-150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volta de Cristo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spc="-150" baseline="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As</a:t>
            </a:r>
            <a:r>
              <a:rPr lang="pt-BR" sz="28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 duas multidões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7)   </a:t>
            </a:r>
            <a:r>
              <a:rPr kumimoji="0" lang="pt-BR" sz="2800" b="1" i="0" u="none" strike="noStrike" kern="1200" cap="none" spc="-150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O sétimo selo</a:t>
            </a:r>
            <a:endParaRPr kumimoji="0" lang="pt-BR" sz="28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0" y="195486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JOÃO </a:t>
            </a:r>
            <a:r>
              <a:rPr lang="pt-BR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ABRE UM NOVO PARÊNTESE!</a:t>
            </a:r>
            <a:endParaRPr kumimoji="0" lang="pt-BR" sz="3100" b="1" i="0" u="none" strike="noStrike" kern="1200" cap="none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2" name="Título 3"/>
          <p:cNvSpPr txBox="1">
            <a:spLocks/>
          </p:cNvSpPr>
          <p:nvPr/>
        </p:nvSpPr>
        <p:spPr>
          <a:xfrm>
            <a:off x="4716016" y="1419622"/>
            <a:ext cx="4104456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AS SETE TROMBETAS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28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Terra queimada</a:t>
            </a:r>
            <a:endParaRPr kumimoji="0" lang="pt-BR" sz="2800" b="1" i="0" u="none" strike="noStrike" kern="1200" cap="none" spc="-150" normalizeH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2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Mar contaminado</a:t>
            </a:r>
            <a:endParaRPr lang="pt-BR" sz="2800" b="1" spc="-15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2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Rios envenenados</a:t>
            </a:r>
            <a:endParaRPr kumimoji="0" lang="pt-BR" sz="2800" b="1" i="0" u="none" strike="noStrike" kern="1200" cap="none" spc="-150" normalizeH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2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Céu escurecido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5)   O ataque dos demônios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6)   O ataque dos exércitos</a:t>
            </a:r>
            <a:endParaRPr kumimoji="0" lang="pt-BR" sz="2800" b="1" i="0" u="none" strike="noStrike" kern="1200" cap="none" spc="-150" normalizeH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anjo e o livro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As </a:t>
            </a:r>
            <a:r>
              <a:rPr lang="pt-BR" sz="2800" b="1" spc="-150" noProof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du</a:t>
            </a:r>
            <a:r>
              <a:rPr lang="pt-BR" sz="28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as testemunhas</a:t>
            </a:r>
            <a:endParaRPr lang="pt-BR" sz="2800" b="1" spc="-150" noProof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-15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7)   </a:t>
            </a:r>
            <a:r>
              <a:rPr lang="pt-BR" sz="2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sétima trombeta</a:t>
            </a:r>
            <a:endParaRPr kumimoji="0" lang="pt-BR" sz="28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2501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059832" y="1419622"/>
            <a:ext cx="576064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10.1,2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u="sng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Se um dos anjos do Senhor é assim forte e poderoso, como não será o Senhor dos anjos!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4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anjo fica em pé entre a terra e o mar porque o alcance da sua mensagem é universal.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0" y="195486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1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“E VI OUTRO ANJO FORTE...”</a:t>
            </a:r>
            <a:endParaRPr kumimoji="0" lang="pt-BR" sz="3100" b="1" i="0" u="none" strike="noStrike" kern="1200" cap="none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1026" name="Picture 2" descr="PROFECIAS BÍBLICAS: O LIVRINHO DO APOCALIPS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91629"/>
            <a:ext cx="2520280" cy="3361423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323528" y="1491630"/>
            <a:ext cx="2520280" cy="338437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501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059832" y="1419622"/>
            <a:ext cx="576064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10.4-7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u="sng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Os sete trovões que João ouviu simbolizam mais mensagens de juízo.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4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As mensagens dos sete trovões não deveriam ser escritas porque os avisos contidos nas seis trombetas eram suficientes.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0" y="267494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1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“OS SETE TROVÕES FIZERAM SOAR                       AS SUAS VOZES...”</a:t>
            </a:r>
            <a:endParaRPr kumimoji="0" lang="pt-BR" sz="3100" b="1" i="0" u="none" strike="noStrike" kern="1200" cap="none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91630"/>
            <a:ext cx="252028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323528" y="1491630"/>
            <a:ext cx="2520280" cy="338437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501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059832" y="1419622"/>
            <a:ext cx="576064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10.8,9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u="sng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visão do pequeno livro é inspirada em Ezequiel 2.9-3.3.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4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conteúdo do pequeno livro não é nenhuma nova revelação. Ele simboliza o </a:t>
            </a:r>
            <a:r>
              <a:rPr lang="pt-BR" sz="2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comissionamento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 profético de João.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0" y="267494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1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</a:t>
            </a:r>
            <a:r>
              <a:rPr lang="pt-BR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VAI E TOMA O LIVRO QUE ESTÁ ABERTO       NA MÃO DO ANJO</a:t>
            </a:r>
            <a:r>
              <a:rPr lang="pt-BR" sz="31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...”</a:t>
            </a:r>
            <a:endParaRPr kumimoji="0" lang="pt-BR" sz="3100" b="1" i="0" u="none" strike="noStrike" kern="1200" cap="none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491630"/>
            <a:ext cx="2520279" cy="341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323528" y="1491630"/>
            <a:ext cx="2520280" cy="338437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501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059832" y="1419622"/>
            <a:ext cx="576064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10.10,11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u="sng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ofício profético envolve doçura e amargura.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4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“Porque para Deus somos um aroma de Cristo, nos que se salvam e nos que se perdem. Para uns, na verdade, cheiro de morte para a morte; mas para outros cheiro de vida para a vida” (2 </a:t>
            </a:r>
            <a:r>
              <a:rPr lang="pt-BR" sz="2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Co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2.15,16).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0" y="267494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1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“TOMEI O LIVRINHO DA MÃO DO                      ANJO E O COMI...</a:t>
            </a:r>
            <a:r>
              <a:rPr lang="pt-BR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”</a:t>
            </a:r>
            <a:endParaRPr kumimoji="0" lang="pt-BR" sz="3100" b="1" i="0" u="none" strike="noStrike" kern="1200" cap="none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91630"/>
            <a:ext cx="252028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323528" y="1491630"/>
            <a:ext cx="2520280" cy="338437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501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8496944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0" y="33950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1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QUE O APOCALIPSE ESTÁ DIZENDO?</a:t>
            </a:r>
            <a:endParaRPr kumimoji="0" lang="pt-BR" sz="3100" b="1" i="0" u="none" strike="noStrike" kern="1200" cap="none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2" name="Título 3"/>
          <p:cNvSpPr txBox="1">
            <a:spLocks/>
          </p:cNvSpPr>
          <p:nvPr/>
        </p:nvSpPr>
        <p:spPr>
          <a:xfrm>
            <a:off x="611560" y="987574"/>
            <a:ext cx="7848872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	</a:t>
            </a:r>
            <a:r>
              <a:rPr lang="pt-BR" sz="2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plano de Deus como um todo contém tanto juízo quanto misericórdia, e o mensageiro do Evangelho deve ser fiel aos dois aspectos.</a:t>
            </a:r>
            <a:endParaRPr kumimoji="0" lang="pt-BR" sz="2400" b="1" i="0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982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urso de Livro de Apocalipse com Certificado Válido【MATRICULE-SE!】WR  Educa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028650"/>
            <a:ext cx="9324528" cy="514350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80528" y="4083918"/>
            <a:ext cx="93245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4587974"/>
            <a:ext cx="9324528" cy="5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7504" y="2211710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11269" name="AutoShape 5" descr="Ficheiro:Icon 1 (set orange)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187624" y="3219822"/>
            <a:ext cx="7560840" cy="1512168"/>
          </a:xfrm>
          <a:prstGeom prst="rect">
            <a:avLst/>
          </a:prstGeom>
          <a:solidFill>
            <a:schemeClr val="accent1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3"/>
          <p:cNvSpPr txBox="1">
            <a:spLocks/>
          </p:cNvSpPr>
          <p:nvPr/>
        </p:nvSpPr>
        <p:spPr>
          <a:xfrm>
            <a:off x="2051720" y="3219822"/>
            <a:ext cx="669674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PRECISAMOS SER FIÉIS AO NOSSO CHAMADO E ANUNCIAR SEMPRE A VERDADE!</a:t>
            </a:r>
            <a:endParaRPr kumimoji="0" lang="pt-BR" sz="34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1273" name="AutoShape 9" descr="Ficheiro:2azul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4" name="Picture 10" descr="large red circle | Emoj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075806"/>
            <a:ext cx="1944216" cy="1800200"/>
          </a:xfrm>
          <a:prstGeom prst="rect">
            <a:avLst/>
          </a:prstGeom>
          <a:noFill/>
        </p:spPr>
      </p:pic>
      <p:sp>
        <p:nvSpPr>
          <p:cNvPr id="16" name="Título 3"/>
          <p:cNvSpPr txBox="1">
            <a:spLocks/>
          </p:cNvSpPr>
          <p:nvPr/>
        </p:nvSpPr>
        <p:spPr>
          <a:xfrm>
            <a:off x="251520" y="3219822"/>
            <a:ext cx="165618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spc="-150" noProof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que aprendemos no estudo de hoje?</a:t>
            </a:r>
            <a:endParaRPr kumimoji="0" lang="pt-BR" sz="2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8560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323</Words>
  <Application>Microsoft Office PowerPoint</Application>
  <PresentationFormat>Apresentação na tela (16:9)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Batang</vt:lpstr>
      <vt:lpstr>Calibri</vt:lpstr>
      <vt:lpstr>Tema do Office</vt:lpstr>
      <vt:lpstr>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</dc:title>
  <dc:creator>Marcelo Rodrigues</dc:creator>
  <cp:lastModifiedBy>Marcelo Rodrigues de Aguiar</cp:lastModifiedBy>
  <cp:revision>12</cp:revision>
  <dcterms:created xsi:type="dcterms:W3CDTF">2021-06-21T13:58:28Z</dcterms:created>
  <dcterms:modified xsi:type="dcterms:W3CDTF">2021-06-23T20:21:19Z</dcterms:modified>
</cp:coreProperties>
</file>