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1" r:id="rId6"/>
    <p:sldId id="263" r:id="rId7"/>
    <p:sldId id="265" r:id="rId8"/>
    <p:sldId id="262" r:id="rId9"/>
    <p:sldId id="266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0105-EF76-4963-AF22-5FA15E790D73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3E9E-420F-4B3E-BFBB-DCC42BB0F3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pocalipse - Revelações de Esperança - Ministério Pess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589" cy="3219822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5726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2051720" y="3147814"/>
            <a:ext cx="66967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ROMA, A GRANDE BABILÔNIA – PARTE 1    (APOCALIPSE 17.1-18)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Light Blue Circle Png Transparent Images – Free PNG Images Vector, PSD,  Clipart, Templ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7814"/>
            <a:ext cx="1656184" cy="1656184"/>
          </a:xfrm>
          <a:prstGeom prst="rect">
            <a:avLst/>
          </a:prstGeom>
          <a:noFill/>
        </p:spPr>
      </p:pic>
      <p:sp>
        <p:nvSpPr>
          <p:cNvPr id="17" name="Título 3"/>
          <p:cNvSpPr txBox="1">
            <a:spLocks/>
          </p:cNvSpPr>
          <p:nvPr/>
        </p:nvSpPr>
        <p:spPr>
          <a:xfrm>
            <a:off x="467544" y="3507854"/>
            <a:ext cx="15841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72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BatangChe" pitchFamily="49" charset="-127"/>
                <a:cs typeface="+mj-cs"/>
              </a:rPr>
              <a:t>30</a:t>
            </a:r>
            <a:endParaRPr kumimoji="0" lang="pt-BR" sz="72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BatangChe" pitchFamily="49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0" y="195486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CONTINUA RECEBENDO  REVELAÇÕES DO FUTURO...</a:t>
            </a:r>
            <a:endParaRPr kumimoji="0" lang="pt-BR" sz="32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4896544" cy="2952328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851670"/>
            <a:ext cx="4464496" cy="307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... e agora ele prevê a destruição de Roma, a capital do Império Romano, simbolizada por Babilônia, a Grande Meretriz.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5" y="1779662"/>
            <a:ext cx="36478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5076056" y="1779662"/>
            <a:ext cx="3672408" cy="295232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107504" y="195486"/>
            <a:ext cx="89289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TEM A VISÃO DE UMA MULHER ASSENTADA SOBRE UMA BESTA (VS.1-3)</a:t>
            </a:r>
            <a:endParaRPr kumimoji="0" lang="pt-BR" sz="32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4896544" cy="2952328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851670"/>
            <a:ext cx="4464496" cy="307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mulher simboliza a cidade de Roma.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besta simboliza o Império Romano.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050" name="Picture 2" descr="Who Or What Is Babylon The Great? | eProphe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9662"/>
            <a:ext cx="3672408" cy="2952328"/>
          </a:xfrm>
          <a:prstGeom prst="rect">
            <a:avLst/>
          </a:prstGeom>
          <a:noFill/>
        </p:spPr>
      </p:pic>
      <p:sp>
        <p:nvSpPr>
          <p:cNvPr id="23" name="Retângulo 22"/>
          <p:cNvSpPr/>
          <p:nvPr/>
        </p:nvSpPr>
        <p:spPr>
          <a:xfrm>
            <a:off x="5076056" y="1779662"/>
            <a:ext cx="3672408" cy="295232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107504" y="195486"/>
            <a:ext cx="89289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</a:t>
            </a: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MULHER: A CAPITAL DO IMPÉRIO</a:t>
            </a: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                 (VS.4-6)</a:t>
            </a:r>
            <a:endParaRPr kumimoji="0" lang="pt-BR" sz="32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4896544" cy="2952328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851670"/>
            <a:ext cx="4608512" cy="307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Há um contraste entre esta mulher e aquela que simboliza o povo de Deus.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Roma é a capital da prostituição e da perseguição.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9662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ângulo 26"/>
          <p:cNvSpPr/>
          <p:nvPr/>
        </p:nvSpPr>
        <p:spPr>
          <a:xfrm>
            <a:off x="5076056" y="1779662"/>
            <a:ext cx="3672408" cy="295232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107504" y="195486"/>
            <a:ext cx="89289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BESTA: O IMPÉRIO ROMANO (1)                     (VS.7-8)</a:t>
            </a:r>
            <a:endParaRPr kumimoji="0" lang="pt-BR" sz="32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4896544" cy="2952328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851670"/>
            <a:ext cx="4608512" cy="307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 besta que viste era e já não é; todavia está para subir do abismo e vai-se para a perdição”.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história dos impérios está cheia de ascensões e quedas.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9662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5076056" y="1779662"/>
            <a:ext cx="3672408" cy="295232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107504" y="195486"/>
            <a:ext cx="89289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BESTA: O IMPÉRIO ROMANO (2)                     (VS.9-11)</a:t>
            </a:r>
            <a:endParaRPr kumimoji="0" lang="pt-BR" sz="32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4896544" cy="2952328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851670"/>
            <a:ext cx="4608512" cy="307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As sete cabeças são sete montes e sete reis.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Cinco caíram, um existe, outro virá.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besta é também o oitavo rei, que é dos sete.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9662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5076056" y="1779662"/>
            <a:ext cx="3672408" cy="295232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O Fórum na Roma Antiga - Apaixonados por Histó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8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9742"/>
            <a:ext cx="8275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7854"/>
            <a:ext cx="1307207" cy="89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reto 12"/>
          <p:cNvCxnSpPr/>
          <p:nvPr/>
        </p:nvCxnSpPr>
        <p:spPr>
          <a:xfrm>
            <a:off x="5004048" y="0"/>
            <a:ext cx="0" cy="51435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3"/>
          <p:cNvSpPr txBox="1">
            <a:spLocks/>
          </p:cNvSpPr>
          <p:nvPr/>
        </p:nvSpPr>
        <p:spPr>
          <a:xfrm>
            <a:off x="5004048" y="195486"/>
            <a:ext cx="41399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Arial Black" pitchFamily="34" charset="0"/>
                <a:ea typeface="Batang" pitchFamily="18" charset="-127"/>
                <a:cs typeface="Arial" pitchFamily="34" charset="0"/>
              </a:rPr>
              <a:t>Os primeiros imperadores de Roma</a:t>
            </a:r>
            <a:endParaRPr kumimoji="0" lang="pt-BR" sz="2400" b="1" i="0" u="none" strike="noStrike" kern="1200" cap="none" normalizeH="0" baseline="0" noProof="0" dirty="0" smtClean="0">
              <a:ln>
                <a:noFill/>
              </a:ln>
              <a:uLnTx/>
              <a:uFillTx/>
              <a:latin typeface="Arial Black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5076056" y="1347614"/>
            <a:ext cx="396044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noProof="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Augusto (31 aC – 14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normalizeH="0" baseline="0" dirty="0" smtClean="0">
                <a:ln>
                  <a:noFill/>
                </a:ln>
                <a:uLnTx/>
                <a:uFillTx/>
                <a:latin typeface="Arial" pitchFamily="34" charset="0"/>
                <a:ea typeface="Batang" pitchFamily="18" charset="-127"/>
                <a:cs typeface="Arial" pitchFamily="34" charset="0"/>
              </a:rPr>
              <a:t>Tibério (14 – 37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noProof="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Calígula (27- 41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normalizeH="0" baseline="0" dirty="0" smtClean="0">
                <a:ln>
                  <a:noFill/>
                </a:ln>
                <a:uLnTx/>
                <a:uFillTx/>
                <a:latin typeface="Arial" pitchFamily="34" charset="0"/>
                <a:ea typeface="Batang" pitchFamily="18" charset="-127"/>
                <a:cs typeface="Arial" pitchFamily="34" charset="0"/>
              </a:rPr>
              <a:t>Cláudio (41 – 54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noProof="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Nero (54-68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normalizeH="0" baseline="0" dirty="0" err="1" smtClean="0">
                <a:ln>
                  <a:noFill/>
                </a:ln>
                <a:uLnTx/>
                <a:uFillTx/>
                <a:latin typeface="Arial" pitchFamily="34" charset="0"/>
                <a:ea typeface="Batang" pitchFamily="18" charset="-127"/>
                <a:cs typeface="Arial" pitchFamily="34" charset="0"/>
              </a:rPr>
              <a:t>Galba</a:t>
            </a:r>
            <a:r>
              <a:rPr kumimoji="0" lang="pt-BR" sz="2400" i="0" u="none" strike="noStrike" kern="1200" cap="none" normalizeH="0" baseline="0" dirty="0" smtClean="0">
                <a:ln>
                  <a:noFill/>
                </a:ln>
                <a:uLnTx/>
                <a:uFillTx/>
                <a:latin typeface="Arial" pitchFamily="34" charset="0"/>
                <a:ea typeface="Batang" pitchFamily="18" charset="-127"/>
                <a:cs typeface="Arial" pitchFamily="34" charset="0"/>
              </a:rPr>
              <a:t> (68 – 69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Oto (69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normalizeH="0" baseline="0" dirty="0" err="1" smtClean="0">
                <a:ln>
                  <a:noFill/>
                </a:ln>
                <a:uLnTx/>
                <a:uFillTx/>
                <a:latin typeface="Arial" pitchFamily="34" charset="0"/>
                <a:ea typeface="Batang" pitchFamily="18" charset="-127"/>
                <a:cs typeface="Arial" pitchFamily="34" charset="0"/>
              </a:rPr>
              <a:t>Vitélio</a:t>
            </a:r>
            <a:r>
              <a:rPr kumimoji="0" lang="pt-BR" sz="2400" i="0" u="none" strike="noStrike" kern="1200" cap="none" normalizeH="0" baseline="0" dirty="0" smtClean="0">
                <a:ln>
                  <a:noFill/>
                </a:ln>
                <a:uLnTx/>
                <a:uFillTx/>
                <a:latin typeface="Arial" pitchFamily="34" charset="0"/>
                <a:ea typeface="Batang" pitchFamily="18" charset="-127"/>
                <a:cs typeface="Arial" pitchFamily="34" charset="0"/>
              </a:rPr>
              <a:t> (69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noProof="0" dirty="0" err="1" smtClean="0">
                <a:latin typeface="Arial" pitchFamily="34" charset="0"/>
                <a:ea typeface="Batang" pitchFamily="18" charset="-127"/>
                <a:cs typeface="Arial" pitchFamily="34" charset="0"/>
              </a:rPr>
              <a:t>Vespasiano</a:t>
            </a:r>
            <a:r>
              <a:rPr lang="pt-BR" sz="2400" b="1" noProof="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(69 – 79 dC)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Tito (79 – 81)</a:t>
            </a:r>
            <a:endParaRPr lang="pt-BR" sz="2400" b="1" noProof="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normalizeH="0" baseline="0" dirty="0" err="1" smtClean="0">
                <a:ln>
                  <a:noFill/>
                </a:ln>
                <a:uLnTx/>
                <a:uFillTx/>
                <a:latin typeface="Arial" pitchFamily="34" charset="0"/>
                <a:ea typeface="Batang" pitchFamily="18" charset="-127"/>
                <a:cs typeface="Arial" pitchFamily="34" charset="0"/>
              </a:rPr>
              <a:t>Domiciano</a:t>
            </a:r>
            <a:r>
              <a:rPr kumimoji="0" lang="pt-BR" sz="2400" b="1" i="0" u="none" strike="noStrike" kern="1200" cap="none" normalizeH="0" dirty="0" smtClean="0">
                <a:ln>
                  <a:noFill/>
                </a:ln>
                <a:uLnTx/>
                <a:uFillTx/>
                <a:latin typeface="Arial" pitchFamily="34" charset="0"/>
                <a:ea typeface="Batang" pitchFamily="18" charset="-127"/>
                <a:cs typeface="Arial" pitchFamily="34" charset="0"/>
              </a:rPr>
              <a:t> (81- 96 dC)</a:t>
            </a:r>
            <a:endParaRPr kumimoji="0" lang="pt-BR" sz="2400" b="1" i="0" u="none" strike="noStrike" kern="1200" cap="none" normalizeH="0" baseline="0" noProof="0" dirty="0" smtClean="0">
              <a:ln>
                <a:noFill/>
              </a:ln>
              <a:uLnTx/>
              <a:uFillTx/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107504" y="195486"/>
            <a:ext cx="89289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DEZ CHIFRES: OS ALIADOS DO IMPÉRIO    </a:t>
            </a: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(VS.12-18)</a:t>
            </a:r>
            <a:endParaRPr kumimoji="0" lang="pt-BR" sz="32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4896544" cy="2952328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851670"/>
            <a:ext cx="4608512" cy="307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Eles se submeterão ao império romano.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Eles combaterão o Cordeiro e serão derrotados.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Eles se voltarão contra a capital e a destruirão.  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5122" name="AutoShape 2" descr="Stream BABYLON The GREAT Has FALLEN (HD) AEON F⁄UNKNOWNKRIMINAL (UK  Material) by ARCHANGEL AEON | Listen online for free on SoundClo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9662"/>
            <a:ext cx="36773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5076056" y="1779662"/>
            <a:ext cx="3672408" cy="295232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pocalipse - Revelações de Esperança - Ministério Pess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589" cy="3219822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5726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2051720" y="3147814"/>
            <a:ext cx="66967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“O Cordeiro os vencerá, porque é o Senhor dos senhores e o Rei dos reis. Vencerão também os que estão com ele, os chamados, e eleitos, e fiéis”.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Light Blue Circle Png Transparent Images – Free PNG Images Vector, PSD,  Clipart, Templ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7814"/>
            <a:ext cx="1656184" cy="1656184"/>
          </a:xfrm>
          <a:prstGeom prst="rect">
            <a:avLst/>
          </a:prstGeom>
          <a:noFill/>
        </p:spPr>
      </p:pic>
      <p:sp>
        <p:nvSpPr>
          <p:cNvPr id="18" name="Título 3"/>
          <p:cNvSpPr txBox="1">
            <a:spLocks/>
          </p:cNvSpPr>
          <p:nvPr/>
        </p:nvSpPr>
        <p:spPr>
          <a:xfrm>
            <a:off x="467544" y="3147814"/>
            <a:ext cx="165618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357</Words>
  <Application>Microsoft Office PowerPoint</Application>
  <PresentationFormat>Apresentação na tela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</cp:lastModifiedBy>
  <cp:revision>16</cp:revision>
  <dcterms:created xsi:type="dcterms:W3CDTF">2021-10-16T20:38:43Z</dcterms:created>
  <dcterms:modified xsi:type="dcterms:W3CDTF">2021-10-18T14:19:06Z</dcterms:modified>
</cp:coreProperties>
</file>