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86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8AA5A-E8AE-4453-9D39-9640E579F7AC}" type="datetimeFigureOut">
              <a:rPr lang="pt-BR" smtClean="0"/>
              <a:pPr/>
              <a:t>27/10/2021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6B6E-D774-45B8-A511-A584E35062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252520" cy="514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5486"/>
            <a:ext cx="9144000" cy="192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221171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87624" y="3147814"/>
            <a:ext cx="7560840" cy="1656184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907704" y="3507854"/>
            <a:ext cx="684076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ROMA, A GRANDE BABILÔNIA – PARTE 2 (APOCALIPSE 18.1-24)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026" name="AutoShape 2" descr="File:Eo circle purple number-7.svg -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1520" y="3147814"/>
            <a:ext cx="1656184" cy="16561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51520" y="3147814"/>
            <a:ext cx="165618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9600" b="1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+mj-ea"/>
                <a:cs typeface="MV Boli" pitchFamily="2" charset="0"/>
              </a:rPr>
              <a:t>31</a:t>
            </a:r>
            <a:endParaRPr kumimoji="0" lang="pt-BR" sz="9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  <a:ea typeface="+mj-ea"/>
              <a:cs typeface="MV Bo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514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-180528" y="0"/>
            <a:ext cx="9324528" cy="5143500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7494"/>
            <a:ext cx="8640960" cy="12672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259904" y="275878"/>
            <a:ext cx="8632576" cy="128776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3"/>
          <p:cNvSpPr txBox="1">
            <a:spLocks/>
          </p:cNvSpPr>
          <p:nvPr/>
        </p:nvSpPr>
        <p:spPr>
          <a:xfrm>
            <a:off x="323528" y="411510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32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“CAIU, CAIU A GRANDE BABILÔNIA!”</a:t>
            </a:r>
            <a:endParaRPr kumimoji="0" lang="pt-BR" sz="32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635646"/>
            <a:ext cx="4032448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No capítulo 18, a queda da capital do império perseguidor é descrita em detalhes. O mundo chora as suas perdas, e o céu exalta a justiça de Deus.</a:t>
            </a:r>
          </a:p>
        </p:txBody>
      </p:sp>
      <p:sp>
        <p:nvSpPr>
          <p:cNvPr id="1026" name="AutoShape 2" descr="O que são as 7 trombetas do Apocalipse? - Universal.org – Portal Oficial da  Igreja Universal do Reino de Deu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779662"/>
            <a:ext cx="443676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4427984" y="1779662"/>
            <a:ext cx="4464496" cy="302433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rcelo\Pictures\Z\Roman_Republic_Empire_ma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36761"/>
            <a:ext cx="9144000" cy="7167562"/>
          </a:xfrm>
          <a:prstGeom prst="rect">
            <a:avLst/>
          </a:prstGeom>
          <a:noFill/>
        </p:spPr>
      </p:pic>
      <p:sp>
        <p:nvSpPr>
          <p:cNvPr id="2052" name="AutoShape 4" descr="Golden Star PNG Image File | PNG 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4" name="Picture 6" descr="Golden Star PNG Image | Golden star, Star clipart, Sta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427734"/>
            <a:ext cx="288032" cy="288032"/>
          </a:xfrm>
          <a:prstGeom prst="rect">
            <a:avLst/>
          </a:prstGeom>
          <a:noFill/>
        </p:spPr>
      </p:pic>
      <p:pic>
        <p:nvPicPr>
          <p:cNvPr id="7" name="Picture 6" descr="Golden Star PNG Image | Golden star, Star clipart, Sta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859782"/>
            <a:ext cx="288032" cy="288032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771800" y="1995686"/>
            <a:ext cx="1234480" cy="579711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ROMA</a:t>
            </a:r>
            <a:endParaRPr lang="pt-BR" sz="24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444208" y="2355726"/>
            <a:ext cx="3178696" cy="72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 smtClean="0">
                <a:latin typeface="+mj-lt"/>
                <a:ea typeface="+mj-ea"/>
                <a:cs typeface="+mj-cs"/>
              </a:rPr>
              <a:t>JERUSALÉM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563888" y="3147814"/>
            <a:ext cx="3240360" cy="579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noProof="0" dirty="0" smtClean="0">
                <a:latin typeface="+mj-lt"/>
                <a:ea typeface="+mj-ea"/>
                <a:cs typeface="+mj-cs"/>
              </a:rPr>
              <a:t>MAR MEDITERRÂNEO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514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-180528" y="0"/>
            <a:ext cx="9324528" cy="5143500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7494"/>
            <a:ext cx="8640960" cy="12672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259904" y="275878"/>
            <a:ext cx="8632576" cy="128776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3"/>
          <p:cNvSpPr txBox="1">
            <a:spLocks/>
          </p:cNvSpPr>
          <p:nvPr/>
        </p:nvSpPr>
        <p:spPr>
          <a:xfrm>
            <a:off x="323528" y="411510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32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“SAI DELA, POVO MEU!”</a:t>
            </a:r>
            <a:endParaRPr kumimoji="0" lang="pt-BR" sz="32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635646"/>
            <a:ext cx="4032448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“Sair de Babilônia significa não participar dos seus pecados, não ser enganado por suas tentações e seduções” (Hernandes Dias Lopes).</a:t>
            </a:r>
          </a:p>
        </p:txBody>
      </p:sp>
      <p:sp>
        <p:nvSpPr>
          <p:cNvPr id="1026" name="AutoShape 2" descr="O que são as 7 trombetas do Apocalipse? - Universal.org – Portal Oficial da  Igreja Universal do Reino de Deu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779662"/>
            <a:ext cx="4463430" cy="300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4427984" y="1779662"/>
            <a:ext cx="4464496" cy="302433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514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5486"/>
            <a:ext cx="9144000" cy="192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221171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87624" y="3147814"/>
            <a:ext cx="7560840" cy="1656184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835696" y="3147814"/>
            <a:ext cx="691276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JUSTIÇA DE DEUS NÃO TARDA, E A VITÓRIA DO SENHOR É CERTA!</a:t>
            </a:r>
            <a:endParaRPr kumimoji="0" lang="pt-BR" sz="44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026" name="AutoShape 2" descr="File:Eo circle purple number-7.svg -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1520" y="3147814"/>
            <a:ext cx="1656184" cy="16561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251520" y="3147814"/>
            <a:ext cx="1656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spc="-150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que aprendemos no estudo de hoje?</a:t>
            </a:r>
            <a:endParaRPr kumimoji="0" lang="pt-BR" sz="2200" b="1" i="0" u="none" strike="noStrike" kern="1200" cap="none" spc="-15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118</Words>
  <Application>Microsoft Office PowerPoint</Application>
  <PresentationFormat>Apresentação na tela (16:9)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Batang</vt:lpstr>
      <vt:lpstr>Calibri</vt:lpstr>
      <vt:lpstr>MV Boli</vt:lpstr>
      <vt:lpstr>Palatino Linotype</vt:lpstr>
      <vt:lpstr>Tema do Office</vt:lpstr>
      <vt:lpstr>Apresentação do PowerPoint</vt:lpstr>
      <vt:lpstr>Apresentação do PowerPoint</vt:lpstr>
      <vt:lpstr>ROMA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Rodrigues</dc:creator>
  <cp:lastModifiedBy>Stream</cp:lastModifiedBy>
  <cp:revision>9</cp:revision>
  <dcterms:created xsi:type="dcterms:W3CDTF">2021-10-25T15:08:02Z</dcterms:created>
  <dcterms:modified xsi:type="dcterms:W3CDTF">2021-10-27T22:56:31Z</dcterms:modified>
</cp:coreProperties>
</file>