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3ADC8-7E3F-4BCC-8E30-0E4A7087982D}" type="datetimeFigureOut">
              <a:rPr lang="pt-BR" smtClean="0"/>
              <a:pPr/>
              <a:t>01/11/2021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35418-BBEF-45B4-980B-A5B1DAE3EE2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0578"/>
            <a:ext cx="9145981" cy="343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3003798"/>
            <a:ext cx="9144000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4011910"/>
            <a:ext cx="9144000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7854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15966"/>
            <a:ext cx="9144000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0" y="2355726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187624" y="3147814"/>
            <a:ext cx="7560840" cy="165618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0" name="AutoShape 6" descr="Ficheiro:Icon 4 (set yellow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ítulo 3"/>
          <p:cNvSpPr txBox="1">
            <a:spLocks/>
          </p:cNvSpPr>
          <p:nvPr/>
        </p:nvSpPr>
        <p:spPr>
          <a:xfrm>
            <a:off x="2051720" y="3147814"/>
            <a:ext cx="6696744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VITÓRIA DE CRISTO                       E DA IGREJA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(APOCALIPSE 19.1-21)</a:t>
            </a:r>
            <a:endParaRPr kumimoji="0" lang="pt-BR" sz="44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37173" y="3147814"/>
            <a:ext cx="1728192" cy="165618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23528" y="3435846"/>
            <a:ext cx="1706829" cy="1073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32</a:t>
            </a:r>
            <a:endParaRPr lang="pt-BR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63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360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" dirty="0" smtClean="0"/>
              <a:t>.</a:t>
            </a:r>
            <a:endParaRPr lang="pt-BR" sz="1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339502"/>
            <a:ext cx="8496944" cy="129614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333530" y="370043"/>
            <a:ext cx="8486941" cy="119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HISTÓRIA ESTÁ CHEGANDO AO SEU FINAL!</a:t>
            </a:r>
            <a:endParaRPr kumimoji="0" lang="pt-BR" sz="35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1779662"/>
            <a:ext cx="5904655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000" b="1" dirty="0" smtClean="0">
                <a:solidFill>
                  <a:schemeClr val="accent2">
                    <a:lumMod val="50000"/>
                  </a:schemeClr>
                </a:solidFill>
              </a:rPr>
              <a:t>No capítulo 19 de Apocalipse encontramos louvores a Deus pelo seu julgamento sobre Roma (vs. 1-5), a comemoração das Bodas do Cordeiro (vs. 6-10), a descrição da volta de Jesus (vs. 11-18) e a punição dos inimigos de Deus (vs. 19-21).</a:t>
            </a:r>
            <a:endParaRPr lang="pt-BR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AutoShape 2" descr="File:Apostle John the Theologian on the island of Patmos. Mironov.jpg - 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51670"/>
            <a:ext cx="2232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ângulo 14"/>
          <p:cNvSpPr/>
          <p:nvPr/>
        </p:nvSpPr>
        <p:spPr>
          <a:xfrm>
            <a:off x="333530" y="1851670"/>
            <a:ext cx="2222246" cy="295232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600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360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" dirty="0" smtClean="0"/>
              <a:t>.</a:t>
            </a:r>
            <a:endParaRPr lang="pt-BR" sz="1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339502"/>
            <a:ext cx="8496944" cy="129614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333530" y="370043"/>
            <a:ext cx="8486941" cy="119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1) LOUVORES A DEUS PELO JULGAMENTO DE ROMA (AP 19.1-5)</a:t>
            </a:r>
            <a:endParaRPr kumimoji="0" lang="pt-BR" sz="35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1779662"/>
            <a:ext cx="5904655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A voz de uma grande multidão no céu glorifica a Deus pela destruição de Babilônia, a Grande Meretriz (uma personificação da cidade de Roma).  Os vinte e quatro anciãos e os quatro seres viventes acrescentam: “Amém! Aleluia!”.</a:t>
            </a:r>
            <a:endParaRPr lang="pt-B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AutoShape 2" descr="File:Apostle John the Theologian on the island of Patmos. Mironov.jpg - 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51670"/>
            <a:ext cx="2232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tângulo 11"/>
          <p:cNvSpPr/>
          <p:nvPr/>
        </p:nvSpPr>
        <p:spPr>
          <a:xfrm>
            <a:off x="333530" y="1851670"/>
            <a:ext cx="2222246" cy="295232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600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360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" dirty="0" smtClean="0"/>
              <a:t>.</a:t>
            </a:r>
            <a:endParaRPr lang="pt-BR" sz="1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339502"/>
            <a:ext cx="8496944" cy="129614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333530" y="370043"/>
            <a:ext cx="8486941" cy="119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2</a:t>
            </a:r>
            <a:r>
              <a:rPr lang="pt-BR" sz="3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) COMEMORAÇÃO DA CEIA DAS BODAS DO CORDEIRO (AP 19.6-10)</a:t>
            </a:r>
            <a:endParaRPr kumimoji="0" lang="pt-BR" sz="35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1779662"/>
            <a:ext cx="5904655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João passa da Prostituta para </a:t>
            </a:r>
            <a:r>
              <a:rPr lang="pt-BR" sz="2800" b="1" smtClean="0">
                <a:solidFill>
                  <a:schemeClr val="accent2">
                    <a:lumMod val="50000"/>
                  </a:schemeClr>
                </a:solidFill>
              </a:rPr>
              <a:t>a Noiva</a:t>
            </a: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. Essa consumação se dará na volta de Jesus, quando nos assentaremos à mesa no Reino de Deus (</a:t>
            </a:r>
            <a:r>
              <a:rPr lang="pt-BR" sz="2800" b="1" dirty="0" err="1" smtClean="0">
                <a:solidFill>
                  <a:schemeClr val="accent2">
                    <a:lumMod val="50000"/>
                  </a:schemeClr>
                </a:solidFill>
              </a:rPr>
              <a:t>Mt</a:t>
            </a: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 8.11). Surge a quarta bem-aventurança do Apocalipse. João é lembrado de que apenas Deus é digno de adoração.</a:t>
            </a:r>
            <a:endParaRPr lang="pt-B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AutoShape 2" descr="File:Apostle John the Theologian on the island of Patmos. Mironov.jpg - 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51670"/>
            <a:ext cx="2232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333530" y="1851670"/>
            <a:ext cx="2222246" cy="295232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600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360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" dirty="0" smtClean="0"/>
              <a:t>.</a:t>
            </a:r>
            <a:endParaRPr lang="pt-BR" sz="1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339502"/>
            <a:ext cx="8496944" cy="129614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333530" y="370043"/>
            <a:ext cx="8486941" cy="119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3) JESUS RETORNA COMO O CAVALEIRO TRIUNFAL (AP 19.11-18)</a:t>
            </a:r>
            <a:endParaRPr kumimoji="0" lang="pt-BR" sz="35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1779662"/>
            <a:ext cx="5904655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A volta de Cristo havia sido anunciada no sexto selo, e agora é reafirmada. Ao contrário do que aconteceu na abertura do primeiro selo, não há dúvida quanto à identidade deste cavaleiro. O Anticristo será destruído com o sopro da sua boca (2 </a:t>
            </a:r>
            <a:r>
              <a:rPr lang="pt-BR" sz="2800" b="1" dirty="0" err="1" smtClean="0">
                <a:solidFill>
                  <a:schemeClr val="accent2">
                    <a:lumMod val="50000"/>
                  </a:schemeClr>
                </a:solidFill>
              </a:rPr>
              <a:t>Ts</a:t>
            </a: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 2.8).</a:t>
            </a:r>
            <a:endParaRPr lang="pt-B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AutoShape 2" descr="File:Apostle John the Theologian on the island of Patmos. Mironov.jpg - 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7412" name="Picture 4" descr="Miguel: O Filho de Deus | Filha de deus, Cavalo branco, Criatu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8" y="1851670"/>
            <a:ext cx="2232248" cy="2952328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333530" y="1851670"/>
            <a:ext cx="2222246" cy="295232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600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36046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00" dirty="0" smtClean="0"/>
              <a:t>.</a:t>
            </a:r>
            <a:endParaRPr lang="pt-BR" sz="100" dirty="0"/>
          </a:p>
        </p:txBody>
      </p:sp>
      <p:sp>
        <p:nvSpPr>
          <p:cNvPr id="5" name="Retângulo 4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23528" y="339502"/>
            <a:ext cx="8496944" cy="129614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Título 3"/>
          <p:cNvSpPr txBox="1">
            <a:spLocks/>
          </p:cNvSpPr>
          <p:nvPr/>
        </p:nvSpPr>
        <p:spPr>
          <a:xfrm>
            <a:off x="333530" y="370043"/>
            <a:ext cx="8486941" cy="119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4</a:t>
            </a:r>
            <a:r>
              <a:rPr lang="pt-BR" sz="35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) A PUNIÇÃO DO ANTICRISTO E DO FALSO PROFETA (AP 19.19-21)</a:t>
            </a:r>
            <a:endParaRPr kumimoji="0" lang="pt-BR" sz="35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843808" y="1995686"/>
            <a:ext cx="5904655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O Anticristo (a primeira besta) e o Falso Profeta (a segunda besta) da época de João foram derrotados. O mesmo acontecerá </a:t>
            </a:r>
            <a:r>
              <a:rPr lang="pt-BR" sz="2800" b="1" smtClean="0">
                <a:solidFill>
                  <a:schemeClr val="accent2">
                    <a:lumMod val="50000"/>
                  </a:schemeClr>
                </a:solidFill>
              </a:rPr>
              <a:t>no </a:t>
            </a:r>
            <a:r>
              <a:rPr lang="pt-BR" sz="2800" b="1" smtClean="0">
                <a:solidFill>
                  <a:schemeClr val="accent2">
                    <a:lumMod val="50000"/>
                  </a:schemeClr>
                </a:solidFill>
              </a:rPr>
              <a:t>fim </a:t>
            </a: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dos tempos. O destino final dos inimigos de Deus é o lago de fogo (</a:t>
            </a:r>
            <a:r>
              <a:rPr lang="pt-BR" sz="2800" b="1" dirty="0" err="1" smtClean="0">
                <a:solidFill>
                  <a:schemeClr val="accent2">
                    <a:lumMod val="50000"/>
                  </a:schemeClr>
                </a:solidFill>
              </a:rPr>
              <a:t>Mt</a:t>
            </a:r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</a:rPr>
              <a:t> 25.41).</a:t>
            </a:r>
            <a:endParaRPr lang="pt-BR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AutoShape 2" descr="File:Apostle John the Theologian on the island of Patmos. Mironov.jpg -  Wikimedia Commons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51670"/>
            <a:ext cx="223224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ângulo 10"/>
          <p:cNvSpPr/>
          <p:nvPr/>
        </p:nvSpPr>
        <p:spPr>
          <a:xfrm>
            <a:off x="333530" y="1851670"/>
            <a:ext cx="2222246" cy="2952328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16007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0578"/>
            <a:ext cx="9145981" cy="343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3003798"/>
            <a:ext cx="9144000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4011910"/>
            <a:ext cx="9144000" cy="50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07854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15966"/>
            <a:ext cx="9144000" cy="62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107504" y="123478"/>
            <a:ext cx="8928992" cy="4896544"/>
          </a:xfrm>
          <a:prstGeom prst="rect">
            <a:avLst/>
          </a:prstGeom>
          <a:noFill/>
          <a:ln w="508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0" y="2355726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60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Versículo Por Versículo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1187624" y="3147814"/>
            <a:ext cx="7560840" cy="1656184"/>
          </a:xfrm>
          <a:prstGeom prst="rect">
            <a:avLst/>
          </a:prstGeom>
          <a:solidFill>
            <a:srgbClr val="422100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30" name="AutoShape 6" descr="Ficheiro:Icon 4 (set yellow).png – Wikipédia, a enciclopédia livre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Título 3"/>
          <p:cNvSpPr txBox="1">
            <a:spLocks/>
          </p:cNvSpPr>
          <p:nvPr/>
        </p:nvSpPr>
        <p:spPr>
          <a:xfrm>
            <a:off x="1979712" y="3147814"/>
            <a:ext cx="676875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b="1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A VOLTA DE CRISTO SERÁ UMA OCASIÃO DE ALEGRIA PARA OS QUE O ESPERAM!</a:t>
            </a:r>
            <a:endParaRPr kumimoji="0" lang="pt-BR" sz="4400" b="1" i="0" u="none" strike="noStrike" kern="1200" cap="none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" name="Elipse 1"/>
          <p:cNvSpPr/>
          <p:nvPr/>
        </p:nvSpPr>
        <p:spPr>
          <a:xfrm>
            <a:off x="337173" y="3147814"/>
            <a:ext cx="1728192" cy="165618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323528" y="3147814"/>
            <a:ext cx="1728192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200" b="1" spc="-15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  <a:cs typeface="+mj-cs"/>
              </a:rPr>
              <a:t>O que aprendemos no estudo de hoje?</a:t>
            </a:r>
            <a:endParaRPr kumimoji="0" lang="pt-BR" sz="2200" b="1" i="0" u="none" strike="noStrike" kern="1200" cap="none" spc="-15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63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350</Words>
  <Application>Microsoft Office PowerPoint</Application>
  <PresentationFormat>Apresentação na tela (16:9)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 Rodrigues</dc:creator>
  <cp:lastModifiedBy>Marcelo Rodrigues</cp:lastModifiedBy>
  <cp:revision>9</cp:revision>
  <dcterms:created xsi:type="dcterms:W3CDTF">2021-11-01T14:12:03Z</dcterms:created>
  <dcterms:modified xsi:type="dcterms:W3CDTF">2021-11-01T18:33:52Z</dcterms:modified>
</cp:coreProperties>
</file>