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59" r:id="rId1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50"/>
    <a:srgbClr val="000000"/>
    <a:srgbClr val="7A0000"/>
    <a:srgbClr val="006600"/>
    <a:srgbClr val="C475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28BAE-AEF5-4806-BE5C-4305983BBB6C}" type="datetimeFigureOut">
              <a:rPr lang="pt-BR" smtClean="0"/>
              <a:pPr/>
              <a:t>06/11/2021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DD4A-577F-4E27-8EAF-D6960B0E52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so de Livro de Apocalipse com Certificado Válido【MATRICULE-SE!】WR  Educ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28650"/>
            <a:ext cx="9324528" cy="51435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80528" y="4083918"/>
            <a:ext cx="9324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54413"/>
            <a:ext cx="9324528" cy="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1269" name="AutoShape 5" descr="Ficheiro:Icon 1 (set orange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87624" y="3219822"/>
            <a:ext cx="7560840" cy="151216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1907704" y="3219822"/>
            <a:ext cx="684076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MIL ANOS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pt-BR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(APOCALIPSE </a:t>
            </a:r>
            <a:r>
              <a:rPr lang="pt-BR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20.1-10)</a:t>
            </a:r>
            <a:endParaRPr kumimoji="0" lang="pt-BR" sz="34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273" name="AutoShape 9" descr="Ficheiro:2azul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Ficheiro:LACMTA Circle Red Line.sv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Ficheiro:LACMTA Circle Red Line.sv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d Circle Icon PNG Transparent Background, Free Download #16064 - 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File:Ski trail rating symbol red circle.png - Wikipedia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large red circle | Emoj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75806"/>
            <a:ext cx="1800200" cy="1800200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251521" y="3291830"/>
            <a:ext cx="1584176" cy="1296145"/>
          </a:xfrm>
        </p:spPr>
        <p:txBody>
          <a:bodyPr>
            <a:noAutofit/>
          </a:bodyPr>
          <a:lstStyle/>
          <a:p>
            <a:r>
              <a:rPr lang="pt-BR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ea typeface="MS Mincho" pitchFamily="49" charset="-128"/>
                <a:cs typeface="Aparajita" pitchFamily="34" charset="0"/>
              </a:rPr>
              <a:t>33</a:t>
            </a:r>
            <a:endParaRPr lang="pt-BR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  <a:ea typeface="MS Mincho" pitchFamily="49" charset="-128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494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635646"/>
            <a:ext cx="604867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Na passagem de 20.6 encontramos a sexta bem-aventurança do Apocalipse.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faz menção à “primeira ressurreição” e à “segunda morte”. O que esses termos significam?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275878"/>
            <a:ext cx="8640960" cy="12157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51520" y="195486"/>
            <a:ext cx="86409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2</a:t>
            </a: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AS DUAS RESSURREIÇÕES          (VS.4-6)</a:t>
            </a:r>
            <a:endParaRPr kumimoji="0" lang="pt-BR" sz="32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07654"/>
            <a:ext cx="24109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6516216" y="1707654"/>
            <a:ext cx="2376264" cy="30963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250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25000"/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339502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“Em verdade, em verdade vos digo que quem ouve a minha palavra e crê naquele que me enviou tem a vida eterna e não entra em juízo, mas já passou da morte para a vida” (João 5.24).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9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“Não vos admireis disso, porque vem a hora em que todos os que estão nos sepulcros ouvirão a sua voz e sairão; os que tiverem feito o bem, para a ressurreição da vida, e os que tiverem praticado o mal, para a ressurreição do juízo” (João 5.28,29).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25000"/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411510"/>
            <a:ext cx="8568952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a vontade do que me enviou é esta: Que eu não perca nenhum de todos aqueles que me deu, mas que eu o ressuscite no último dia” (João 6.39).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9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“Porquanto esta é a vontade de meu Pai: Que todo aquele que vê o Filho e crê nele tenha a vida eterna, e eu o ressuscitarei no último dia” (João 6.40).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“Quem come a minha carne e bebe o meu sangue tem a vida eterna, e eu o ressuscitarei no último dia” (João 6.54).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25000"/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339502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“Declarou-lhe Jesus: Eu sou a ressurreição e a vida; quem crê em mim, ainda que morra, viverá; e todo aquele que vive e crê em mim, jamais morrerá. Crês isto?” (João 11.25,26).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“Se, pois, fostes ressuscitados juntamente com Cristo, buscai as coisas que são de cima, onde Cristo está, assentado à destra de Deus” (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Colossenses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3.1).</a:t>
            </a: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251520" y="267494"/>
            <a:ext cx="4320480" cy="230425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PRIMEIRA RESSURREIÇÃO          É ESPIRITUAL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(NA CONVERSÃO)</a:t>
            </a:r>
            <a:endParaRPr kumimoji="0" lang="pt-BR" sz="24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4572000" y="267494"/>
            <a:ext cx="4320480" cy="2304256"/>
          </a:xfrm>
          <a:prstGeom prst="rect">
            <a:avLst/>
          </a:prstGeom>
          <a:solidFill>
            <a:srgbClr val="C475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SEGUNDA RESSURREIÇÃO          É FÍSICA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(NA</a:t>
            </a:r>
            <a:r>
              <a:rPr kumimoji="0" lang="pt-BR" sz="24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VOLTA DE CRISTO</a:t>
            </a:r>
            <a:r>
              <a:rPr kumimoji="0" lang="pt-BR" sz="24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kumimoji="0" lang="pt-BR" sz="24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251520" y="2571750"/>
            <a:ext cx="4320480" cy="23042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PRIMEIRA MORTE   É FÍSICA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(SEPARAÇÃO DA ALMA       DO CORPO</a:t>
            </a:r>
            <a:r>
              <a:rPr kumimoji="0" lang="pt-BR" sz="24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kumimoji="0" lang="pt-BR" sz="24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1" name="Título 3"/>
          <p:cNvSpPr txBox="1">
            <a:spLocks/>
          </p:cNvSpPr>
          <p:nvPr/>
        </p:nvSpPr>
        <p:spPr>
          <a:xfrm>
            <a:off x="4572000" y="2571750"/>
            <a:ext cx="4320480" cy="23042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SEGUNDA MORTE   É ESPIRITUAL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(SEPARAÇÃO</a:t>
            </a:r>
            <a:r>
              <a:rPr kumimoji="0" lang="pt-BR" sz="24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ETERNA         DE DEUS</a:t>
            </a:r>
            <a:r>
              <a:rPr kumimoji="0" lang="pt-BR" sz="24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kumimoji="0" lang="pt-BR" sz="24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51520" y="267494"/>
            <a:ext cx="4320480" cy="460851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251520" y="2571750"/>
            <a:ext cx="8640960" cy="229587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51520" y="275878"/>
            <a:ext cx="8640960" cy="229587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635646"/>
            <a:ext cx="604867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Gogue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Magogue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são mencionados em Ezequiel 38 e 39.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Gogue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Magogue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são nomes bíblicos para as nações que se rebelam contra Deus e são hostis ao seu povo.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Gogue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é o líder;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Magogue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é o país.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275878"/>
            <a:ext cx="8640960" cy="12157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323528" y="195486"/>
            <a:ext cx="856895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3) A GUERRA DE GOGUE E MAGOGUE (VS.7-10)</a:t>
            </a:r>
            <a:endParaRPr kumimoji="0" lang="pt-BR" sz="32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16215" y="1707654"/>
            <a:ext cx="238730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6516216" y="1707654"/>
            <a:ext cx="2376264" cy="30963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250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MESMA BATALHA É DESCRITA TRÊS VEZES!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275878"/>
            <a:ext cx="8640960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251520" y="1275606"/>
            <a:ext cx="2880320" cy="1368152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16.14-21</a:t>
            </a: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3131840" y="1275606"/>
            <a:ext cx="2880320" cy="13681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19.19-21</a:t>
            </a: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6012160" y="1275606"/>
            <a:ext cx="2880320" cy="1368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APOCALIPSE 20.7-10</a:t>
            </a: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51520" y="1275606"/>
            <a:ext cx="2880320" cy="360040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012160" y="1275606"/>
            <a:ext cx="2880320" cy="360040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43758"/>
            <a:ext cx="28803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 descr="Stream Falling Fire music | Listen to songs, albums, playlists for free on  SoundClo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43758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43758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3131840" y="1275606"/>
            <a:ext cx="2880320" cy="360040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51520" y="2643758"/>
            <a:ext cx="8640960" cy="223224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635646"/>
            <a:ext cx="856895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Mil anos é o tempo que vai da primeira vinda de Cristo até os dias da grande tribulação.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pouco tempo em que Satanás será solto depois dos mil anos retrata o período da grande tribulação, a apostasia e o reinado do Anticristo.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Jesus voltará para dar fim à tribulação, derrotar o Anticristo e lançar Satanás no lago de fogo.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275878"/>
            <a:ext cx="8640960" cy="12157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51520" y="195486"/>
            <a:ext cx="86409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O APOCALIPSE ESTÁ DIZENDO?</a:t>
            </a:r>
            <a:endParaRPr kumimoji="0" lang="pt-BR" sz="32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50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so de Livro de Apocalipse com Certificado Válido【MATRICULE-SE!】WR  Educ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28650"/>
            <a:ext cx="9324528" cy="51435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80528" y="4083918"/>
            <a:ext cx="9324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87974"/>
            <a:ext cx="932452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1269" name="AutoShape 5" descr="Ficheiro:Icon 1 (set orange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87624" y="3219822"/>
            <a:ext cx="7560840" cy="1512168"/>
          </a:xfrm>
          <a:prstGeom prst="rect">
            <a:avLst/>
          </a:prstGeom>
          <a:solidFill>
            <a:schemeClr val="accent1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spc="-15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AO SENHOR PERTENCE O PODER, E A ELE DEVE SER DADA A NOSSA ADORAÇÃO!</a:t>
            </a:r>
            <a:endParaRPr kumimoji="0" lang="pt-BR" sz="34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273" name="AutoShape 9" descr="Ficheiro:2azul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10" descr="large red circle | Emoj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75806"/>
            <a:ext cx="1944216" cy="1800200"/>
          </a:xfrm>
          <a:prstGeom prst="rect">
            <a:avLst/>
          </a:prstGeom>
          <a:noFill/>
        </p:spPr>
      </p:pic>
      <p:sp>
        <p:nvSpPr>
          <p:cNvPr id="16" name="Título 3"/>
          <p:cNvSpPr txBox="1">
            <a:spLocks/>
          </p:cNvSpPr>
          <p:nvPr/>
        </p:nvSpPr>
        <p:spPr>
          <a:xfrm>
            <a:off x="251520" y="3219822"/>
            <a:ext cx="165618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56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635646"/>
            <a:ext cx="604867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estudiosos têm buscado interpretar o significado da prisão de Satanás por mil anos(vs. 1-3), das duas ressurreições (vs. 4-6) e da guerra de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Gogue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Magogue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(vs. 7-10).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275878"/>
            <a:ext cx="8640960" cy="12157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51520" y="195486"/>
            <a:ext cx="86409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CHEGAMOS AO CAPÍTULO MAIS DEBATIDO DO LIVRO DE APOCALIPSE!</a:t>
            </a:r>
            <a:endParaRPr kumimoji="0" lang="pt-BR" sz="32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16216" y="1707654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6516216" y="1707654"/>
            <a:ext cx="2376264" cy="30963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250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635646"/>
            <a:ext cx="604867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palavra “milênio” não aparece na Bíblia, mas é inspirada nos versículos 2 a 7 de Apocalipse 20.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Com relação ao seu significado, os estudiosos se dividem em três escolas: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pré-milenismo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,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pós-milenismo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amilenismo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275878"/>
            <a:ext cx="8640960" cy="121575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51520" y="195486"/>
            <a:ext cx="86409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1) A PRISÃO DE SATANÁS POR MIL ANOS (VS.1-3)</a:t>
            </a:r>
            <a:endParaRPr kumimoji="0" lang="pt-BR" sz="32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16215" y="1707654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6516216" y="1707654"/>
            <a:ext cx="2376264" cy="30963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250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</a:t>
            </a: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Jesus volta, tem início um período de paz (o milênio), ocorre a rebelião final, vem o juízo final. Os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dispensacionalistas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acreditam que a igreja será arrebatada secretamente e que Israel será salvo sob uma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dispensação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especial. Os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pré-milenistas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históricos não acreditam nisso.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PRÉ-MILENISMO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</a:t>
            </a: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O milênio chega construído pelos cristãos, a igreja se destaca, ocorre a rebelião final, Jesus volta, vem o juízo final. 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B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PÓS-MILENISMO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26749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ESCOLAS</a:t>
            </a: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 INTERPRETAÇÃO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2283718"/>
            <a:ext cx="85689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Pode ser assim resumido: Os mil anos mencionados em Apocalipse 20 representam o espaço de tempo entre a primeira e a segunda vindas de Jesus. Um pouco antes da grande tribulação Satanás é desimpedido, ocorre a grande tribulação, Jesus volta, acontece o juízo final.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134761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 </a:t>
            </a: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AMILENISMO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Line PNG, Line Transparent Background - FreeIcon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467544" y="1059582"/>
            <a:ext cx="20162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2483768" y="915566"/>
            <a:ext cx="1080120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395536" y="0"/>
            <a:ext cx="874846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PRÉ-MILENISMO HISTÓRICO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395536" y="2355726"/>
            <a:ext cx="8748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PÓS-MILENISMO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395536" y="1131590"/>
            <a:ext cx="8748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PRÉ-MILENISMO DISPENSACIONALISTA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395536" y="3579862"/>
            <a:ext cx="87484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AMILENISMO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5364088" y="915566"/>
            <a:ext cx="1078616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rco 14"/>
          <p:cNvSpPr/>
          <p:nvPr/>
        </p:nvSpPr>
        <p:spPr>
          <a:xfrm flipH="1">
            <a:off x="6444208" y="771550"/>
            <a:ext cx="2016224" cy="576064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/>
          <p:cNvCxnSpPr/>
          <p:nvPr/>
        </p:nvCxnSpPr>
        <p:spPr>
          <a:xfrm>
            <a:off x="467544" y="4731990"/>
            <a:ext cx="4968552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 29"/>
          <p:cNvSpPr/>
          <p:nvPr/>
        </p:nvSpPr>
        <p:spPr>
          <a:xfrm>
            <a:off x="5364088" y="4587974"/>
            <a:ext cx="1078616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7452320" y="771550"/>
            <a:ext cx="1296144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467544" y="2283718"/>
            <a:ext cx="20162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rma livre 36"/>
          <p:cNvSpPr/>
          <p:nvPr/>
        </p:nvSpPr>
        <p:spPr>
          <a:xfrm>
            <a:off x="2483768" y="2139702"/>
            <a:ext cx="1080120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/>
          <p:cNvCxnSpPr/>
          <p:nvPr/>
        </p:nvCxnSpPr>
        <p:spPr>
          <a:xfrm>
            <a:off x="3491880" y="2283718"/>
            <a:ext cx="1944216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3491880" y="1059582"/>
            <a:ext cx="1944216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rma livre 41"/>
          <p:cNvSpPr/>
          <p:nvPr/>
        </p:nvSpPr>
        <p:spPr>
          <a:xfrm>
            <a:off x="5364088" y="2139702"/>
            <a:ext cx="1078616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Arco 42"/>
          <p:cNvSpPr/>
          <p:nvPr/>
        </p:nvSpPr>
        <p:spPr>
          <a:xfrm flipH="1">
            <a:off x="6444208" y="1995686"/>
            <a:ext cx="2016224" cy="576064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de seta reta 43"/>
          <p:cNvCxnSpPr/>
          <p:nvPr/>
        </p:nvCxnSpPr>
        <p:spPr>
          <a:xfrm>
            <a:off x="7452320" y="1995686"/>
            <a:ext cx="1296144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467544" y="3507854"/>
            <a:ext cx="28083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3131840" y="3507854"/>
            <a:ext cx="2304256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a livre 47"/>
          <p:cNvSpPr/>
          <p:nvPr/>
        </p:nvSpPr>
        <p:spPr>
          <a:xfrm>
            <a:off x="5364088" y="3363838"/>
            <a:ext cx="1078616" cy="418641"/>
          </a:xfrm>
          <a:custGeom>
            <a:avLst/>
            <a:gdLst>
              <a:gd name="connsiteX0" fmla="*/ 0 w 1006608"/>
              <a:gd name="connsiteY0" fmla="*/ 165253 h 418641"/>
              <a:gd name="connsiteX1" fmla="*/ 165253 w 1006608"/>
              <a:gd name="connsiteY1" fmla="*/ 88135 h 418641"/>
              <a:gd name="connsiteX2" fmla="*/ 176270 w 1006608"/>
              <a:gd name="connsiteY2" fmla="*/ 55084 h 418641"/>
              <a:gd name="connsiteX3" fmla="*/ 209320 w 1006608"/>
              <a:gd name="connsiteY3" fmla="*/ 33051 h 418641"/>
              <a:gd name="connsiteX4" fmla="*/ 231354 w 1006608"/>
              <a:gd name="connsiteY4" fmla="*/ 0 h 418641"/>
              <a:gd name="connsiteX5" fmla="*/ 264405 w 1006608"/>
              <a:gd name="connsiteY5" fmla="*/ 77118 h 418641"/>
              <a:gd name="connsiteX6" fmla="*/ 308472 w 1006608"/>
              <a:gd name="connsiteY6" fmla="*/ 176270 h 418641"/>
              <a:gd name="connsiteX7" fmla="*/ 330506 w 1006608"/>
              <a:gd name="connsiteY7" fmla="*/ 231354 h 418641"/>
              <a:gd name="connsiteX8" fmla="*/ 363557 w 1006608"/>
              <a:gd name="connsiteY8" fmla="*/ 308472 h 418641"/>
              <a:gd name="connsiteX9" fmla="*/ 396607 w 1006608"/>
              <a:gd name="connsiteY9" fmla="*/ 264405 h 418641"/>
              <a:gd name="connsiteX10" fmla="*/ 451691 w 1006608"/>
              <a:gd name="connsiteY10" fmla="*/ 187287 h 418641"/>
              <a:gd name="connsiteX11" fmla="*/ 506776 w 1006608"/>
              <a:gd name="connsiteY11" fmla="*/ 121186 h 418641"/>
              <a:gd name="connsiteX12" fmla="*/ 572877 w 1006608"/>
              <a:gd name="connsiteY12" fmla="*/ 253388 h 418641"/>
              <a:gd name="connsiteX13" fmla="*/ 594911 w 1006608"/>
              <a:gd name="connsiteY13" fmla="*/ 297455 h 418641"/>
              <a:gd name="connsiteX14" fmla="*/ 605928 w 1006608"/>
              <a:gd name="connsiteY14" fmla="*/ 341523 h 418641"/>
              <a:gd name="connsiteX15" fmla="*/ 627961 w 1006608"/>
              <a:gd name="connsiteY15" fmla="*/ 385590 h 418641"/>
              <a:gd name="connsiteX16" fmla="*/ 638978 w 1006608"/>
              <a:gd name="connsiteY16" fmla="*/ 418641 h 418641"/>
              <a:gd name="connsiteX17" fmla="*/ 661012 w 1006608"/>
              <a:gd name="connsiteY17" fmla="*/ 308472 h 418641"/>
              <a:gd name="connsiteX18" fmla="*/ 705079 w 1006608"/>
              <a:gd name="connsiteY18" fmla="*/ 242371 h 418641"/>
              <a:gd name="connsiteX19" fmla="*/ 727113 w 1006608"/>
              <a:gd name="connsiteY19" fmla="*/ 176270 h 418641"/>
              <a:gd name="connsiteX20" fmla="*/ 738130 w 1006608"/>
              <a:gd name="connsiteY20" fmla="*/ 132202 h 418641"/>
              <a:gd name="connsiteX21" fmla="*/ 760164 w 1006608"/>
              <a:gd name="connsiteY21" fmla="*/ 99152 h 418641"/>
              <a:gd name="connsiteX22" fmla="*/ 793214 w 1006608"/>
              <a:gd name="connsiteY22" fmla="*/ 33051 h 418641"/>
              <a:gd name="connsiteX23" fmla="*/ 859316 w 1006608"/>
              <a:gd name="connsiteY23" fmla="*/ 66101 h 418641"/>
              <a:gd name="connsiteX24" fmla="*/ 958467 w 1006608"/>
              <a:gd name="connsiteY24" fmla="*/ 110169 h 418641"/>
              <a:gd name="connsiteX25" fmla="*/ 1002535 w 1006608"/>
              <a:gd name="connsiteY25" fmla="*/ 132202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06608" h="418641">
                <a:moveTo>
                  <a:pt x="0" y="165253"/>
                </a:moveTo>
                <a:cubicBezTo>
                  <a:pt x="55084" y="139547"/>
                  <a:pt x="113706" y="120352"/>
                  <a:pt x="165253" y="88135"/>
                </a:cubicBezTo>
                <a:cubicBezTo>
                  <a:pt x="175101" y="81980"/>
                  <a:pt x="169015" y="64152"/>
                  <a:pt x="176270" y="55084"/>
                </a:cubicBezTo>
                <a:cubicBezTo>
                  <a:pt x="184541" y="44745"/>
                  <a:pt x="198303" y="40395"/>
                  <a:pt x="209320" y="33051"/>
                </a:cubicBezTo>
                <a:cubicBezTo>
                  <a:pt x="216665" y="22034"/>
                  <a:pt x="218113" y="0"/>
                  <a:pt x="231354" y="0"/>
                </a:cubicBezTo>
                <a:cubicBezTo>
                  <a:pt x="250718" y="0"/>
                  <a:pt x="262834" y="72406"/>
                  <a:pt x="264405" y="77118"/>
                </a:cubicBezTo>
                <a:cubicBezTo>
                  <a:pt x="286177" y="142434"/>
                  <a:pt x="282876" y="118680"/>
                  <a:pt x="308472" y="176270"/>
                </a:cubicBezTo>
                <a:cubicBezTo>
                  <a:pt x="316504" y="194341"/>
                  <a:pt x="322474" y="213283"/>
                  <a:pt x="330506" y="231354"/>
                </a:cubicBezTo>
                <a:cubicBezTo>
                  <a:pt x="366809" y="313035"/>
                  <a:pt x="340929" y="240590"/>
                  <a:pt x="363557" y="308472"/>
                </a:cubicBezTo>
                <a:cubicBezTo>
                  <a:pt x="374574" y="293783"/>
                  <a:pt x="385935" y="279346"/>
                  <a:pt x="396607" y="264405"/>
                </a:cubicBezTo>
                <a:cubicBezTo>
                  <a:pt x="421516" y="229532"/>
                  <a:pt x="420833" y="223288"/>
                  <a:pt x="451691" y="187287"/>
                </a:cubicBezTo>
                <a:cubicBezTo>
                  <a:pt x="515315" y="113059"/>
                  <a:pt x="458075" y="194236"/>
                  <a:pt x="506776" y="121186"/>
                </a:cubicBezTo>
                <a:lnTo>
                  <a:pt x="572877" y="253388"/>
                </a:lnTo>
                <a:lnTo>
                  <a:pt x="594911" y="297455"/>
                </a:lnTo>
                <a:cubicBezTo>
                  <a:pt x="598583" y="312144"/>
                  <a:pt x="600612" y="327346"/>
                  <a:pt x="605928" y="341523"/>
                </a:cubicBezTo>
                <a:cubicBezTo>
                  <a:pt x="611694" y="356900"/>
                  <a:pt x="621492" y="370495"/>
                  <a:pt x="627961" y="385590"/>
                </a:cubicBezTo>
                <a:cubicBezTo>
                  <a:pt x="632535" y="396264"/>
                  <a:pt x="635306" y="407624"/>
                  <a:pt x="638978" y="418641"/>
                </a:cubicBezTo>
                <a:cubicBezTo>
                  <a:pt x="640361" y="410341"/>
                  <a:pt x="652795" y="324907"/>
                  <a:pt x="661012" y="308472"/>
                </a:cubicBezTo>
                <a:cubicBezTo>
                  <a:pt x="672855" y="284787"/>
                  <a:pt x="696705" y="267493"/>
                  <a:pt x="705079" y="242371"/>
                </a:cubicBezTo>
                <a:cubicBezTo>
                  <a:pt x="712424" y="220337"/>
                  <a:pt x="721480" y="198802"/>
                  <a:pt x="727113" y="176270"/>
                </a:cubicBezTo>
                <a:cubicBezTo>
                  <a:pt x="730785" y="161581"/>
                  <a:pt x="732165" y="146119"/>
                  <a:pt x="738130" y="132202"/>
                </a:cubicBezTo>
                <a:cubicBezTo>
                  <a:pt x="743346" y="120032"/>
                  <a:pt x="752819" y="110169"/>
                  <a:pt x="760164" y="99152"/>
                </a:cubicBezTo>
                <a:cubicBezTo>
                  <a:pt x="764801" y="85240"/>
                  <a:pt x="776787" y="39622"/>
                  <a:pt x="793214" y="33051"/>
                </a:cubicBezTo>
                <a:cubicBezTo>
                  <a:pt x="808065" y="27111"/>
                  <a:pt x="851675" y="61735"/>
                  <a:pt x="859316" y="66101"/>
                </a:cubicBezTo>
                <a:cubicBezTo>
                  <a:pt x="941091" y="112829"/>
                  <a:pt x="864028" y="62950"/>
                  <a:pt x="958467" y="110169"/>
                </a:cubicBezTo>
                <a:cubicBezTo>
                  <a:pt x="1006608" y="134239"/>
                  <a:pt x="974940" y="132202"/>
                  <a:pt x="1002535" y="132202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de seta reta 56"/>
          <p:cNvCxnSpPr/>
          <p:nvPr/>
        </p:nvCxnSpPr>
        <p:spPr>
          <a:xfrm>
            <a:off x="467544" y="699542"/>
            <a:ext cx="0" cy="360040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>
            <a:off x="467544" y="1923678"/>
            <a:ext cx="0" cy="360040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467544" y="3147814"/>
            <a:ext cx="0" cy="360040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467544" y="4371950"/>
            <a:ext cx="0" cy="360040"/>
          </a:xfrm>
          <a:prstGeom prst="straightConnector1">
            <a:avLst/>
          </a:prstGeom>
          <a:ln w="50800">
            <a:solidFill>
              <a:srgbClr val="0355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>
            <a:off x="3491880" y="699542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2483768" y="1923678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>
            <a:off x="3491880" y="1923678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7452320" y="3219822"/>
            <a:ext cx="1296144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>
            <a:off x="7452320" y="4443958"/>
            <a:ext cx="1296144" cy="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o 54"/>
          <p:cNvSpPr/>
          <p:nvPr/>
        </p:nvSpPr>
        <p:spPr>
          <a:xfrm flipH="1">
            <a:off x="6444208" y="3219822"/>
            <a:ext cx="2016224" cy="576064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Arco 55"/>
          <p:cNvSpPr/>
          <p:nvPr/>
        </p:nvSpPr>
        <p:spPr>
          <a:xfrm flipH="1">
            <a:off x="6444208" y="4443958"/>
            <a:ext cx="2016224" cy="576064"/>
          </a:xfrm>
          <a:prstGeom prst="arc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de seta reta 58"/>
          <p:cNvCxnSpPr/>
          <p:nvPr/>
        </p:nvCxnSpPr>
        <p:spPr>
          <a:xfrm>
            <a:off x="6444208" y="3147814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6444208" y="4371950"/>
            <a:ext cx="0" cy="36004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25000"/>
              <a:alpha val="9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483518"/>
            <a:ext cx="8568952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“Pois ninguém pode entrar na casa do valente e roubar-lhe os bens, se primeiro não amarrar o valente; e então lhe saqueará a casa” (Marcos 3.27).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“Agora é o juízo deste mundo; agora será expulso o príncipe deste mundo” (João 12.31).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“E, tendo despojado os principados e potestades, os exibiu publicamente e deles triunfou na mesma cruz” (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Colossenses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2.15).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1520" y="275878"/>
            <a:ext cx="8640960" cy="2295872"/>
          </a:xfrm>
          <a:prstGeom prst="rect">
            <a:avLst/>
          </a:prstGeom>
          <a:solidFill>
            <a:srgbClr val="7A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2571750"/>
            <a:ext cx="8640960" cy="2295872"/>
          </a:xfrm>
          <a:prstGeom prst="rect">
            <a:avLst/>
          </a:prstGeom>
          <a:solidFill>
            <a:srgbClr val="002E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1835696" y="411510"/>
            <a:ext cx="705678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“Prender Satanás é uma maneira simbólica de dizer que seu poder e sua atividade foram reduzidos drasticamente; não significa imobilidade total” (George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Ladd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1835696" y="2499742"/>
            <a:ext cx="705678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 prisão de Satanás não significa que ele está inativo, fora de cena. Ele está na corrente de Deus. Essa corrente é grande. Mas ele é um inimigo limitado” (Hernandes Dias Lopes).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1510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15766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943</Words>
  <Application>Microsoft Office PowerPoint</Application>
  <PresentationFormat>Apresentação na tela (16:9)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33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</dc:title>
  <dc:creator>Marcelo Rodrigues</dc:creator>
  <cp:lastModifiedBy>Marcelo Rodrigues</cp:lastModifiedBy>
  <cp:revision>18</cp:revision>
  <dcterms:created xsi:type="dcterms:W3CDTF">2021-11-04T18:13:20Z</dcterms:created>
  <dcterms:modified xsi:type="dcterms:W3CDTF">2021-11-06T12:45:15Z</dcterms:modified>
</cp:coreProperties>
</file>