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A90B-9B1A-48A2-9E6E-8987E87FDC4C}" type="datetimeFigureOut">
              <a:rPr lang="pt-BR" smtClean="0"/>
              <a:pPr/>
              <a:t>15/11/2021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2A9C-59EE-4CEE-8414-65BF97F144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A90B-9B1A-48A2-9E6E-8987E87FDC4C}" type="datetimeFigureOut">
              <a:rPr lang="pt-BR" smtClean="0"/>
              <a:pPr/>
              <a:t>15/11/2021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2A9C-59EE-4CEE-8414-65BF97F144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A90B-9B1A-48A2-9E6E-8987E87FDC4C}" type="datetimeFigureOut">
              <a:rPr lang="pt-BR" smtClean="0"/>
              <a:pPr/>
              <a:t>15/11/2021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2A9C-59EE-4CEE-8414-65BF97F144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A90B-9B1A-48A2-9E6E-8987E87FDC4C}" type="datetimeFigureOut">
              <a:rPr lang="pt-BR" smtClean="0"/>
              <a:pPr/>
              <a:t>15/11/2021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2A9C-59EE-4CEE-8414-65BF97F144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A90B-9B1A-48A2-9E6E-8987E87FDC4C}" type="datetimeFigureOut">
              <a:rPr lang="pt-BR" smtClean="0"/>
              <a:pPr/>
              <a:t>15/11/2021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2A9C-59EE-4CEE-8414-65BF97F144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A90B-9B1A-48A2-9E6E-8987E87FDC4C}" type="datetimeFigureOut">
              <a:rPr lang="pt-BR" smtClean="0"/>
              <a:pPr/>
              <a:t>15/11/2021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2A9C-59EE-4CEE-8414-65BF97F144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A90B-9B1A-48A2-9E6E-8987E87FDC4C}" type="datetimeFigureOut">
              <a:rPr lang="pt-BR" smtClean="0"/>
              <a:pPr/>
              <a:t>15/11/2021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2A9C-59EE-4CEE-8414-65BF97F144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A90B-9B1A-48A2-9E6E-8987E87FDC4C}" type="datetimeFigureOut">
              <a:rPr lang="pt-BR" smtClean="0"/>
              <a:pPr/>
              <a:t>15/11/2021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2A9C-59EE-4CEE-8414-65BF97F144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A90B-9B1A-48A2-9E6E-8987E87FDC4C}" type="datetimeFigureOut">
              <a:rPr lang="pt-BR" smtClean="0"/>
              <a:pPr/>
              <a:t>15/11/2021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2A9C-59EE-4CEE-8414-65BF97F144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A90B-9B1A-48A2-9E6E-8987E87FDC4C}" type="datetimeFigureOut">
              <a:rPr lang="pt-BR" smtClean="0"/>
              <a:pPr/>
              <a:t>15/11/2021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2A9C-59EE-4CEE-8414-65BF97F144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A90B-9B1A-48A2-9E6E-8987E87FDC4C}" type="datetimeFigureOut">
              <a:rPr lang="pt-BR" smtClean="0"/>
              <a:pPr/>
              <a:t>15/11/2021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2A9C-59EE-4CEE-8414-65BF97F144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FA90B-9B1A-48A2-9E6E-8987E87FDC4C}" type="datetimeFigureOut">
              <a:rPr lang="pt-BR" smtClean="0"/>
              <a:pPr/>
              <a:t>15/11/2021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62A9C-59EE-4CEE-8414-65BF97F144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pocalipse - Revelações de Esperança - Ministério Pesso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589" cy="3219822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5726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" y="3003798"/>
            <a:ext cx="914399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867894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" y="4659982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07504" y="2211710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Versículo Por Versículo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187624" y="3147814"/>
            <a:ext cx="7560840" cy="1656184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3"/>
          <p:cNvSpPr txBox="1">
            <a:spLocks/>
          </p:cNvSpPr>
          <p:nvPr/>
        </p:nvSpPr>
        <p:spPr>
          <a:xfrm>
            <a:off x="2051720" y="3147814"/>
            <a:ext cx="6696744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spc="-15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JUÍZO FINAL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spc="-15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(APOCALIPSE 20.11-15)</a:t>
            </a:r>
            <a:endParaRPr kumimoji="0" lang="pt-BR" sz="4400" b="1" i="0" u="none" strike="noStrike" kern="1200" cap="none" spc="-15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26" name="AutoShape 2" descr="Blue Circle Ícone - Download Grátis, PNG e Vetore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Blue Circle PNG Transparent Background, Free Download #25316 - FreeIcons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4" name="Picture 10" descr="Light Blue Circle Png Transparent Images – Free PNG Images Vector, PSD,  Clipart, Templat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7814"/>
            <a:ext cx="1656184" cy="1656184"/>
          </a:xfrm>
          <a:prstGeom prst="rect">
            <a:avLst/>
          </a:prstGeom>
          <a:noFill/>
        </p:spPr>
      </p:pic>
      <p:sp>
        <p:nvSpPr>
          <p:cNvPr id="17" name="Título 3"/>
          <p:cNvSpPr txBox="1">
            <a:spLocks/>
          </p:cNvSpPr>
          <p:nvPr/>
        </p:nvSpPr>
        <p:spPr>
          <a:xfrm>
            <a:off x="467544" y="3291830"/>
            <a:ext cx="1656184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0" b="1" spc="-15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BatangChe" pitchFamily="49" charset="-127"/>
                <a:cs typeface="+mj-cs"/>
              </a:rPr>
              <a:t>34</a:t>
            </a:r>
            <a:endParaRPr kumimoji="0" lang="pt-BR" sz="6000" b="1" i="0" u="none" strike="noStrike" kern="1200" cap="none" spc="-15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vie" pitchFamily="82" charset="0"/>
              <a:ea typeface="BatangChe" pitchFamily="49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11710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3003798"/>
            <a:ext cx="914399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67894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4659982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Blue Circle Ícone - Download Grátis, PNG e Vetore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Blue Circle PNG Transparent Background, Free Download #25316 - FreeIcons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1275606"/>
            <a:ext cx="914399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83518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ângulo 20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3"/>
          <p:cNvSpPr txBox="1">
            <a:spLocks/>
          </p:cNvSpPr>
          <p:nvPr/>
        </p:nvSpPr>
        <p:spPr>
          <a:xfrm>
            <a:off x="0" y="26749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CHEGOU A HORA DA    PRESTAÇÃO DE CONTAS!</a:t>
            </a:r>
            <a:endParaRPr kumimoji="0" lang="pt-BR" sz="4000" b="1" i="0" u="none" strike="noStrike" kern="1200" cap="none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51520" y="1779662"/>
            <a:ext cx="5688632" cy="3096344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ítulo 3"/>
          <p:cNvSpPr txBox="1">
            <a:spLocks/>
          </p:cNvSpPr>
          <p:nvPr/>
        </p:nvSpPr>
        <p:spPr>
          <a:xfrm>
            <a:off x="395536" y="1995686"/>
            <a:ext cx="5472608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Com a volta de Jesus acabam o mundo e o prazo. João viu o dia do juízo final. Nele será manifesta a justiça de Deus. Após esse grande evento os salvos seguirão para o novo céu e nova terra, e os perdidos, para o lago de fogo.</a:t>
            </a:r>
            <a:endParaRPr kumimoji="0" lang="pt-BR" sz="2800" b="1" i="0" u="none" strike="noStrike" kern="1200" cap="none" spc="-150" normalizeH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-150" normalizeH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84165" y="1779662"/>
            <a:ext cx="280831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ângulo 22"/>
          <p:cNvSpPr/>
          <p:nvPr/>
        </p:nvSpPr>
        <p:spPr>
          <a:xfrm>
            <a:off x="6084168" y="1779662"/>
            <a:ext cx="2808312" cy="3096344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259904" y="275878"/>
            <a:ext cx="8632576" cy="1359768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ip Gravestone - Dessin Tombe Transparent PNG - 643x385 - Free Download on  Nice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795886"/>
            <a:ext cx="1542462" cy="83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11910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Very Fluffy Cloud transparent PNG - Stick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95686"/>
            <a:ext cx="6876256" cy="1008112"/>
          </a:xfrm>
          <a:prstGeom prst="rect">
            <a:avLst/>
          </a:prstGeom>
          <a:noFill/>
        </p:spPr>
      </p:pic>
      <p:sp>
        <p:nvSpPr>
          <p:cNvPr id="24580" name="AutoShape 4" descr="Thin christian cross icon - Transparent PNG &amp; SVG vector fil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4582" name="Picture 6" descr="Christian cross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011910"/>
            <a:ext cx="149669" cy="216024"/>
          </a:xfrm>
          <a:prstGeom prst="rect">
            <a:avLst/>
          </a:prstGeom>
          <a:noFill/>
        </p:spPr>
      </p:pic>
      <p:cxnSp>
        <p:nvCxnSpPr>
          <p:cNvPr id="12" name="Conector de seta reta 11"/>
          <p:cNvCxnSpPr/>
          <p:nvPr/>
        </p:nvCxnSpPr>
        <p:spPr>
          <a:xfrm flipV="1">
            <a:off x="3851920" y="3723878"/>
            <a:ext cx="1008112" cy="2160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 flipV="1">
            <a:off x="1835696" y="3723878"/>
            <a:ext cx="944488" cy="2964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ítulo 1"/>
          <p:cNvSpPr txBox="1">
            <a:spLocks/>
          </p:cNvSpPr>
          <p:nvPr/>
        </p:nvSpPr>
        <p:spPr>
          <a:xfrm>
            <a:off x="2627784" y="4563789"/>
            <a:ext cx="1306488" cy="579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MORTE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1907704" y="2931790"/>
            <a:ext cx="3024336" cy="86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noProof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ESTADO INTERMEDIÁRIO</a:t>
            </a:r>
            <a:endParaRPr kumimoji="0" lang="pt-B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0" y="3219822"/>
            <a:ext cx="212372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SEOL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HADES</a:t>
            </a:r>
            <a:r>
              <a:rPr kumimoji="0" lang="pt-BR" sz="2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aseline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(INFERNO)</a:t>
            </a:r>
            <a:endParaRPr kumimoji="0" lang="pt-BR" sz="2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4355976" y="3147814"/>
            <a:ext cx="255577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CÉU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PARAÍSO</a:t>
            </a:r>
            <a:endParaRPr lang="pt-BR" sz="28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SEIO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ABRAÃO</a:t>
            </a: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7236296" y="0"/>
            <a:ext cx="1907704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7308304" y="4299942"/>
            <a:ext cx="1835696" cy="733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dirty="0" err="1" smtClean="0">
                <a:latin typeface="+mj-lt"/>
                <a:ea typeface="+mj-ea"/>
                <a:cs typeface="+mj-cs"/>
              </a:rPr>
              <a:t>Hb</a:t>
            </a:r>
            <a:r>
              <a:rPr lang="pt-BR" sz="2200" b="1" dirty="0" smtClean="0">
                <a:latin typeface="+mj-lt"/>
                <a:ea typeface="+mj-ea"/>
                <a:cs typeface="+mj-cs"/>
              </a:rPr>
              <a:t> 9.27</a:t>
            </a: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200" b="1" dirty="0" err="1" smtClean="0">
                <a:latin typeface="+mj-lt"/>
                <a:ea typeface="+mj-ea"/>
                <a:cs typeface="+mj-cs"/>
              </a:rPr>
              <a:t>Ec</a:t>
            </a:r>
            <a:r>
              <a:rPr lang="pt-BR" sz="2200" b="1" dirty="0" smtClean="0">
                <a:latin typeface="+mj-lt"/>
                <a:ea typeface="+mj-ea"/>
                <a:cs typeface="+mj-cs"/>
              </a:rPr>
              <a:t> 12.7</a:t>
            </a:r>
            <a:endParaRPr kumimoji="0" lang="pt-B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2051720" y="2211710"/>
            <a:ext cx="2736304" cy="579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noProof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VOLTA DE CRISTO</a:t>
            </a:r>
            <a:endParaRPr kumimoji="0" lang="pt-B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8" name="Conector de seta reta 27"/>
          <p:cNvCxnSpPr/>
          <p:nvPr/>
        </p:nvCxnSpPr>
        <p:spPr>
          <a:xfrm flipH="1" flipV="1">
            <a:off x="971600" y="2931790"/>
            <a:ext cx="8384" cy="3684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flipH="1" flipV="1">
            <a:off x="5580112" y="2859782"/>
            <a:ext cx="8384" cy="3684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ítulo 1"/>
          <p:cNvSpPr txBox="1">
            <a:spLocks/>
          </p:cNvSpPr>
          <p:nvPr/>
        </p:nvSpPr>
        <p:spPr>
          <a:xfrm>
            <a:off x="7308304" y="3291830"/>
            <a:ext cx="1835696" cy="733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dirty="0" err="1" smtClean="0">
                <a:latin typeface="+mj-lt"/>
                <a:ea typeface="+mj-ea"/>
                <a:cs typeface="+mj-cs"/>
              </a:rPr>
              <a:t>Lc</a:t>
            </a:r>
            <a:r>
              <a:rPr lang="pt-BR" sz="2200" b="1" dirty="0" smtClean="0">
                <a:latin typeface="+mj-lt"/>
                <a:ea typeface="+mj-ea"/>
                <a:cs typeface="+mj-cs"/>
              </a:rPr>
              <a:t> 16.19-31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Lc</a:t>
            </a: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t-BR" sz="2200" b="1" dirty="0" smtClean="0">
                <a:latin typeface="+mj-lt"/>
                <a:ea typeface="+mj-ea"/>
                <a:cs typeface="+mj-cs"/>
              </a:rPr>
              <a:t>23.43</a:t>
            </a:r>
            <a:endParaRPr kumimoji="0" lang="pt-B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Título 1"/>
          <p:cNvSpPr txBox="1">
            <a:spLocks/>
          </p:cNvSpPr>
          <p:nvPr/>
        </p:nvSpPr>
        <p:spPr>
          <a:xfrm>
            <a:off x="683568" y="1635646"/>
            <a:ext cx="5544616" cy="507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noProof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RESSURREIÇÃO DOS MORTOS</a:t>
            </a:r>
            <a:endParaRPr kumimoji="0" lang="pt-B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Título 1"/>
          <p:cNvSpPr txBox="1">
            <a:spLocks/>
          </p:cNvSpPr>
          <p:nvPr/>
        </p:nvSpPr>
        <p:spPr>
          <a:xfrm>
            <a:off x="683568" y="1347614"/>
            <a:ext cx="5544616" cy="507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TRANSFORMAÇÃO DOS VIVOS</a:t>
            </a:r>
            <a:endParaRPr kumimoji="0" lang="pt-B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683568" y="1059582"/>
            <a:ext cx="5544616" cy="507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noProof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ARREBATAMENTO DOS SALVOS</a:t>
            </a:r>
            <a:endParaRPr kumimoji="0" lang="pt-B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683568" y="771550"/>
            <a:ext cx="5544616" cy="507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JUÍZO FINAL</a:t>
            </a:r>
            <a:endParaRPr kumimoji="0" lang="pt-B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0" name="Conector de seta reta 39"/>
          <p:cNvCxnSpPr/>
          <p:nvPr/>
        </p:nvCxnSpPr>
        <p:spPr>
          <a:xfrm flipH="1" flipV="1">
            <a:off x="1475656" y="699542"/>
            <a:ext cx="944488" cy="2964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 flipV="1">
            <a:off x="4788024" y="771550"/>
            <a:ext cx="1008112" cy="2160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ítulo 1"/>
          <p:cNvSpPr txBox="1">
            <a:spLocks/>
          </p:cNvSpPr>
          <p:nvPr/>
        </p:nvSpPr>
        <p:spPr>
          <a:xfrm>
            <a:off x="0" y="0"/>
            <a:ext cx="143914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GEENA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(LAGO</a:t>
            </a:r>
            <a:r>
              <a:rPr kumimoji="0" lang="pt-BR" sz="20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FOGO)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aseline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(INFERNO)</a:t>
            </a:r>
            <a:endParaRPr kumimoji="0" lang="pt-BR" sz="2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Título 1"/>
          <p:cNvSpPr txBox="1">
            <a:spLocks/>
          </p:cNvSpPr>
          <p:nvPr/>
        </p:nvSpPr>
        <p:spPr>
          <a:xfrm>
            <a:off x="5436096" y="123478"/>
            <a:ext cx="18002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NOVO CÉU E NOVA TERRA</a:t>
            </a:r>
            <a:endParaRPr kumimoji="0" lang="pt-B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" name="Título 1"/>
          <p:cNvSpPr txBox="1">
            <a:spLocks/>
          </p:cNvSpPr>
          <p:nvPr/>
        </p:nvSpPr>
        <p:spPr>
          <a:xfrm>
            <a:off x="7308304" y="2427734"/>
            <a:ext cx="1835696" cy="733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noProof="0" dirty="0" err="1" smtClean="0">
                <a:latin typeface="+mj-lt"/>
                <a:ea typeface="+mj-ea"/>
                <a:cs typeface="+mj-cs"/>
              </a:rPr>
              <a:t>Mt</a:t>
            </a:r>
            <a:r>
              <a:rPr lang="pt-BR" sz="2200" b="1" noProof="0" dirty="0" smtClean="0">
                <a:latin typeface="+mj-lt"/>
                <a:ea typeface="+mj-ea"/>
                <a:cs typeface="+mj-cs"/>
              </a:rPr>
              <a:t> 24.29-31</a:t>
            </a:r>
            <a:endParaRPr kumimoji="0" lang="pt-B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" name="Título 1"/>
          <p:cNvSpPr txBox="1">
            <a:spLocks/>
          </p:cNvSpPr>
          <p:nvPr/>
        </p:nvSpPr>
        <p:spPr>
          <a:xfrm>
            <a:off x="7308304" y="1707654"/>
            <a:ext cx="1835696" cy="733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dirty="0" smtClean="0">
                <a:latin typeface="+mj-lt"/>
                <a:ea typeface="+mj-ea"/>
                <a:cs typeface="+mj-cs"/>
              </a:rPr>
              <a:t>1 Co 15.50-52</a:t>
            </a:r>
            <a:endParaRPr kumimoji="0" lang="pt-B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7308304" y="1347614"/>
            <a:ext cx="1835696" cy="733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dirty="0" smtClean="0">
                <a:latin typeface="+mj-lt"/>
                <a:ea typeface="+mj-ea"/>
                <a:cs typeface="+mj-cs"/>
              </a:rPr>
              <a:t>1 </a:t>
            </a:r>
            <a:r>
              <a:rPr lang="pt-BR" sz="2200" b="1" dirty="0" err="1" smtClean="0">
                <a:latin typeface="+mj-lt"/>
                <a:ea typeface="+mj-ea"/>
                <a:cs typeface="+mj-cs"/>
              </a:rPr>
              <a:t>Ts</a:t>
            </a:r>
            <a:r>
              <a:rPr lang="pt-BR" sz="2200" b="1" dirty="0" smtClean="0">
                <a:latin typeface="+mj-lt"/>
                <a:ea typeface="+mj-ea"/>
                <a:cs typeface="+mj-cs"/>
              </a:rPr>
              <a:t> 4.13-18</a:t>
            </a:r>
            <a:endParaRPr kumimoji="0" lang="pt-B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ítulo 1"/>
          <p:cNvSpPr txBox="1">
            <a:spLocks/>
          </p:cNvSpPr>
          <p:nvPr/>
        </p:nvSpPr>
        <p:spPr>
          <a:xfrm>
            <a:off x="7308304" y="987574"/>
            <a:ext cx="1835696" cy="733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noProof="0" dirty="0" err="1" smtClean="0">
                <a:latin typeface="+mj-lt"/>
                <a:ea typeface="+mj-ea"/>
                <a:cs typeface="+mj-cs"/>
              </a:rPr>
              <a:t>Ap</a:t>
            </a:r>
            <a:r>
              <a:rPr lang="pt-BR" sz="2200" b="1" noProof="0" dirty="0" smtClean="0">
                <a:latin typeface="+mj-lt"/>
                <a:ea typeface="+mj-ea"/>
                <a:cs typeface="+mj-cs"/>
              </a:rPr>
              <a:t> 20.11-15</a:t>
            </a:r>
            <a:endParaRPr kumimoji="0" lang="pt-B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Título 1"/>
          <p:cNvSpPr txBox="1">
            <a:spLocks/>
          </p:cNvSpPr>
          <p:nvPr/>
        </p:nvSpPr>
        <p:spPr>
          <a:xfrm>
            <a:off x="7308304" y="339502"/>
            <a:ext cx="1835696" cy="733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noProof="0" dirty="0" err="1" smtClean="0">
                <a:latin typeface="+mj-lt"/>
                <a:ea typeface="+mj-ea"/>
                <a:cs typeface="+mj-cs"/>
              </a:rPr>
              <a:t>Mt</a:t>
            </a:r>
            <a:r>
              <a:rPr lang="pt-BR" sz="2200" b="1" noProof="0" dirty="0" smtClean="0">
                <a:latin typeface="+mj-lt"/>
                <a:ea typeface="+mj-ea"/>
                <a:cs typeface="+mj-cs"/>
              </a:rPr>
              <a:t> 25.41</a:t>
            </a:r>
            <a:endParaRPr kumimoji="0" lang="pt-B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ítulo 1"/>
          <p:cNvSpPr txBox="1">
            <a:spLocks/>
          </p:cNvSpPr>
          <p:nvPr/>
        </p:nvSpPr>
        <p:spPr>
          <a:xfrm>
            <a:off x="7308304" y="0"/>
            <a:ext cx="1835696" cy="733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noProof="0" dirty="0" smtClean="0">
                <a:latin typeface="+mj-lt"/>
                <a:ea typeface="+mj-ea"/>
                <a:cs typeface="+mj-cs"/>
              </a:rPr>
              <a:t>2 </a:t>
            </a:r>
            <a:r>
              <a:rPr lang="pt-BR" sz="2200" b="1" noProof="0" dirty="0" err="1" smtClean="0">
                <a:latin typeface="+mj-lt"/>
                <a:ea typeface="+mj-ea"/>
                <a:cs typeface="+mj-cs"/>
              </a:rPr>
              <a:t>Pe</a:t>
            </a:r>
            <a:r>
              <a:rPr lang="pt-BR" sz="2200" b="1" noProof="0" dirty="0" smtClean="0">
                <a:latin typeface="+mj-lt"/>
                <a:ea typeface="+mj-ea"/>
                <a:cs typeface="+mj-cs"/>
              </a:rPr>
              <a:t> 3.10-13</a:t>
            </a:r>
            <a:endParaRPr kumimoji="0" lang="pt-B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11710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3003798"/>
            <a:ext cx="914399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67894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4659982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Blue Circle Ícone - Download Grátis, PNG e Vetore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Blue Circle PNG Transparent Background, Free Download #25316 - FreeIcons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1275606"/>
            <a:ext cx="914399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83518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ângulo 20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3"/>
          <p:cNvSpPr txBox="1">
            <a:spLocks/>
          </p:cNvSpPr>
          <p:nvPr/>
        </p:nvSpPr>
        <p:spPr>
          <a:xfrm>
            <a:off x="0" y="339502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“E VI UM GRANDE TRONO BRANCO...”</a:t>
            </a:r>
            <a:endParaRPr kumimoji="0" lang="pt-BR" sz="4000" b="1" i="0" u="none" strike="noStrike" kern="1200" cap="none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51520" y="1779662"/>
            <a:ext cx="5688632" cy="3096344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ítulo 3"/>
          <p:cNvSpPr txBox="1">
            <a:spLocks/>
          </p:cNvSpPr>
          <p:nvPr/>
        </p:nvSpPr>
        <p:spPr>
          <a:xfrm>
            <a:off x="395536" y="1923678"/>
            <a:ext cx="5472608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Quem se assenta sobre o trono para julgar é Cristo (</a:t>
            </a:r>
            <a:r>
              <a:rPr lang="pt-BR" sz="2800" b="1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At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17.31).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1" i="0" u="none" strike="noStrike" kern="1200" cap="none" spc="-150" normalizeH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Diante de Cristo o universo como o conhecemos deixa de existir. É o início da recriação.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1" i="0" u="none" strike="noStrike" kern="1200" cap="none" spc="-150" normalizeH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objetivo do juízo final não é descobrir, e sim manifestar.</a:t>
            </a:r>
            <a:endParaRPr kumimoji="0" lang="pt-BR" sz="2800" b="1" i="0" u="none" strike="noStrike" kern="1200" cap="none" spc="-150" normalizeH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-150" normalizeH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259904" y="275878"/>
            <a:ext cx="8632576" cy="1359768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79662"/>
            <a:ext cx="280831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tângulo 25"/>
          <p:cNvSpPr/>
          <p:nvPr/>
        </p:nvSpPr>
        <p:spPr>
          <a:xfrm>
            <a:off x="6084168" y="1779662"/>
            <a:ext cx="2808312" cy="3096344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11710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3003798"/>
            <a:ext cx="914399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67894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4659982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Blue Circle Ícone - Download Grátis, PNG e Vetore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Blue Circle PNG Transparent Background, Free Download #25316 - FreeIcons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1275606"/>
            <a:ext cx="914399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83518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ângulo 20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3"/>
          <p:cNvSpPr txBox="1">
            <a:spLocks/>
          </p:cNvSpPr>
          <p:nvPr/>
        </p:nvSpPr>
        <p:spPr>
          <a:xfrm>
            <a:off x="0" y="339502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“E VI OS MORTOS, GRANDES         E PEQUENOS...”</a:t>
            </a:r>
            <a:endParaRPr kumimoji="0" lang="pt-BR" sz="4000" b="1" i="0" u="none" strike="noStrike" kern="1200" cap="none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51520" y="1779662"/>
            <a:ext cx="5688632" cy="3096344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ítulo 3"/>
          <p:cNvSpPr txBox="1">
            <a:spLocks/>
          </p:cNvSpPr>
          <p:nvPr/>
        </p:nvSpPr>
        <p:spPr>
          <a:xfrm>
            <a:off x="395536" y="1923678"/>
            <a:ext cx="5472608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Os 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mortos, ressuscitados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, comparecem perante o tribunal.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1" i="0" u="none" strike="noStrike" kern="1200" cap="none" spc="-150" normalizeH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Os livros trazem o registro das obras dos salvos e dos perdidos.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1" i="0" u="none" strike="noStrike" kern="1200" cap="none" spc="-150" normalizeH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Os salvos comparecem ao tribunal para a definição do galardão          (2 Co 5.10).</a:t>
            </a:r>
            <a:endParaRPr kumimoji="0" lang="pt-BR" sz="2800" b="1" i="0" u="none" strike="noStrike" kern="1200" cap="none" spc="-150" normalizeH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-150" normalizeH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259904" y="275878"/>
            <a:ext cx="8632576" cy="1359768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79662"/>
            <a:ext cx="280831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ângulo 22"/>
          <p:cNvSpPr/>
          <p:nvPr/>
        </p:nvSpPr>
        <p:spPr>
          <a:xfrm>
            <a:off x="6084168" y="1779662"/>
            <a:ext cx="2808312" cy="3096344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11710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3003798"/>
            <a:ext cx="914399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67894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4659982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Blue Circle Ícone - Download Grátis, PNG e Vetore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Blue Circle PNG Transparent Background, Free Download #25316 - FreeIcons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1275606"/>
            <a:ext cx="914399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83518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ângulo 20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3"/>
          <p:cNvSpPr txBox="1">
            <a:spLocks/>
          </p:cNvSpPr>
          <p:nvPr/>
        </p:nvSpPr>
        <p:spPr>
          <a:xfrm>
            <a:off x="0" y="339502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“O MAR... E A MORTE E O HADES ENTREGARAM OS MORTOS...”</a:t>
            </a:r>
            <a:endParaRPr kumimoji="0" lang="pt-BR" sz="4000" b="1" i="0" u="none" strike="noStrike" kern="1200" cap="none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51520" y="1779662"/>
            <a:ext cx="5688632" cy="3096344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ítulo 3"/>
          <p:cNvSpPr txBox="1">
            <a:spLocks/>
          </p:cNvSpPr>
          <p:nvPr/>
        </p:nvSpPr>
        <p:spPr>
          <a:xfrm>
            <a:off x="395536" y="1923678"/>
            <a:ext cx="5472608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Alguns são sepultados na terra; outros, são sepultados nas águas.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1" i="0" u="none" strike="noStrike" kern="1200" cap="none" spc="-150" normalizeH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 morte é o estado e o </a:t>
            </a:r>
            <a:r>
              <a:rPr lang="pt-BR" sz="28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h</a:t>
            </a:r>
            <a:r>
              <a:rPr lang="pt-BR" sz="2800" b="1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ades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é o lugar. Eles estão relacionados.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1" i="0" u="none" strike="noStrike" kern="1200" cap="none" spc="-150" normalizeH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Se fossem consideradas apenas as obras, o veredito de todos seria: “Condenado!”.</a:t>
            </a:r>
            <a:endParaRPr kumimoji="0" lang="pt-BR" sz="2800" b="1" i="0" u="none" strike="noStrike" kern="1200" cap="none" spc="-150" normalizeH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-150" normalizeH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259904" y="275878"/>
            <a:ext cx="8632576" cy="1359768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79662"/>
            <a:ext cx="2823915" cy="310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ângulo 27"/>
          <p:cNvSpPr/>
          <p:nvPr/>
        </p:nvSpPr>
        <p:spPr>
          <a:xfrm>
            <a:off x="6084168" y="1779662"/>
            <a:ext cx="2808312" cy="3096344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11710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3003798"/>
            <a:ext cx="914399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67894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4659982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Blue Circle Ícone - Download Grátis, PNG e Vetore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Blue Circle PNG Transparent Background, Free Download #25316 - FreeIcons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1275606"/>
            <a:ext cx="914399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83518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ângulo 20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3"/>
          <p:cNvSpPr txBox="1">
            <a:spLocks/>
          </p:cNvSpPr>
          <p:nvPr/>
        </p:nvSpPr>
        <p:spPr>
          <a:xfrm>
            <a:off x="0" y="339502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“E A MORTE E O HADES FORAM LANÇADOS NO LAGO DE FOGO”</a:t>
            </a:r>
            <a:endParaRPr kumimoji="0" lang="pt-BR" sz="4000" b="1" i="0" u="none" strike="noStrike" kern="1200" cap="none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51520" y="1779662"/>
            <a:ext cx="5688632" cy="3096344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ítulo 3"/>
          <p:cNvSpPr txBox="1">
            <a:spLocks/>
          </p:cNvSpPr>
          <p:nvPr/>
        </p:nvSpPr>
        <p:spPr>
          <a:xfrm>
            <a:off x="395536" y="1923678"/>
            <a:ext cx="5472608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último inimigo 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será 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destruído        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(1 Co 15.26)!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1" i="0" u="none" strike="noStrike" kern="1200" cap="none" spc="-150" normalizeH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 morte e o </a:t>
            </a:r>
            <a:r>
              <a:rPr lang="pt-BR" sz="2800" b="1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hades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serão lançados no lago de fogo, ou seja, serão banidos da presença de Deus e dos salvos. Não haverá lugar para eles na nova criação.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1" i="0" u="none" strike="noStrike" kern="1200" cap="none" spc="-150" normalizeH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259904" y="275878"/>
            <a:ext cx="8632576" cy="1359768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79662"/>
            <a:ext cx="280831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tângulo 25"/>
          <p:cNvSpPr/>
          <p:nvPr/>
        </p:nvSpPr>
        <p:spPr>
          <a:xfrm>
            <a:off x="6084168" y="1779662"/>
            <a:ext cx="2808312" cy="3096344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11710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3003798"/>
            <a:ext cx="914399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67894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4659982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Blue Circle Ícone - Download Grátis, PNG e Vetore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Blue Circle PNG Transparent Background, Free Download #25316 - FreeIcons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1275606"/>
            <a:ext cx="914399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83518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ângulo 20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3"/>
          <p:cNvSpPr txBox="1">
            <a:spLocks/>
          </p:cNvSpPr>
          <p:nvPr/>
        </p:nvSpPr>
        <p:spPr>
          <a:xfrm>
            <a:off x="0" y="339502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“E TODO AQUELE QUE NÃO FOI ACHADO INSCRITO NO LIVRO...”</a:t>
            </a:r>
            <a:endParaRPr kumimoji="0" lang="pt-BR" sz="4000" b="1" i="0" u="none" strike="noStrike" kern="1200" cap="none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51520" y="1779662"/>
            <a:ext cx="5688632" cy="3096344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ítulo 3"/>
          <p:cNvSpPr txBox="1">
            <a:spLocks/>
          </p:cNvSpPr>
          <p:nvPr/>
        </p:nvSpPr>
        <p:spPr>
          <a:xfrm>
            <a:off x="395536" y="1923678"/>
            <a:ext cx="5472608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Não são as obras que salvam, mas a fé no Cordeiro e a aceitação do senhorio de Jesus.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1" i="0" u="none" strike="noStrike" kern="1200" cap="none" spc="-150" normalizeH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No lago de fogo estará tudo o que não fará parte da nova criação de Deus.</a:t>
            </a:r>
            <a:endParaRPr kumimoji="0" lang="pt-BR" sz="2800" b="1" i="0" u="none" strike="noStrike" kern="1200" cap="none" spc="-150" normalizeH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-150" normalizeH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259904" y="275878"/>
            <a:ext cx="8632576" cy="1359768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79662"/>
            <a:ext cx="280831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ângulo 22"/>
          <p:cNvSpPr/>
          <p:nvPr/>
        </p:nvSpPr>
        <p:spPr>
          <a:xfrm>
            <a:off x="6084168" y="1779662"/>
            <a:ext cx="2808312" cy="3096344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pocalipse - Revelações de Esperança - Ministério Pesso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589" cy="3219822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5726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" y="3003798"/>
            <a:ext cx="914399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867894"/>
            <a:ext cx="91439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" y="4659982"/>
            <a:ext cx="9143999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07504" y="2211710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Versículo Por Versículo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187624" y="3075806"/>
            <a:ext cx="7560840" cy="1800200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3"/>
          <p:cNvSpPr txBox="1">
            <a:spLocks/>
          </p:cNvSpPr>
          <p:nvPr/>
        </p:nvSpPr>
        <p:spPr>
          <a:xfrm>
            <a:off x="2339752" y="3075806"/>
            <a:ext cx="6192688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noProof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SENHOR SE ASSENTA NO TRONO PARA REINAR E PARA JULGAR!</a:t>
            </a:r>
            <a:endParaRPr kumimoji="0" lang="pt-BR" sz="4400" b="1" i="0" u="none" strike="noStrike" kern="1200" cap="none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26" name="AutoShape 2" descr="Blue Circle Ícone - Download Grátis, PNG e Vetore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Blue Circle PNG Transparent Background, Free Download #25316 - FreeIcons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Yellow Circle Icon Clip Art - Circle Color Icon Png , Transparent Cartoon -  Jing.f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4" name="Picture 10" descr="Light Blue Circle Png Transparent Images – Free PNG Images Vector, PSD,  Clipart, Templat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75806"/>
            <a:ext cx="1800200" cy="1800200"/>
          </a:xfrm>
          <a:prstGeom prst="rect">
            <a:avLst/>
          </a:prstGeom>
          <a:noFill/>
        </p:spPr>
      </p:pic>
      <p:sp>
        <p:nvSpPr>
          <p:cNvPr id="18" name="Título 3"/>
          <p:cNvSpPr txBox="1">
            <a:spLocks/>
          </p:cNvSpPr>
          <p:nvPr/>
        </p:nvSpPr>
        <p:spPr>
          <a:xfrm>
            <a:off x="395536" y="3075806"/>
            <a:ext cx="1656184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que aprendemos no estudo de hoje?</a:t>
            </a:r>
            <a:endParaRPr kumimoji="0" lang="pt-BR" sz="22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424</Words>
  <Application>Microsoft Office PowerPoint</Application>
  <PresentationFormat>Apresentação na tela (16:9)</PresentationFormat>
  <Paragraphs>61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Marcelo Rodrigues</dc:creator>
  <cp:lastModifiedBy>Marcelo Rodrigues</cp:lastModifiedBy>
  <cp:revision>17</cp:revision>
  <dcterms:created xsi:type="dcterms:W3CDTF">2021-11-15T12:47:38Z</dcterms:created>
  <dcterms:modified xsi:type="dcterms:W3CDTF">2021-11-15T21:58:19Z</dcterms:modified>
</cp:coreProperties>
</file>