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3" r:id="rId4"/>
    <p:sldId id="267" r:id="rId5"/>
    <p:sldId id="272" r:id="rId6"/>
    <p:sldId id="273" r:id="rId7"/>
    <p:sldId id="274" r:id="rId8"/>
    <p:sldId id="278" r:id="rId9"/>
    <p:sldId id="279" r:id="rId10"/>
    <p:sldId id="280" r:id="rId11"/>
    <p:sldId id="281" r:id="rId12"/>
    <p:sldId id="276" r:id="rId13"/>
    <p:sldId id="258" r:id="rId1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CCB-4C1C-4936-A71F-B1671C419B35}" type="datetimeFigureOut">
              <a:rPr lang="pt-BR" smtClean="0"/>
              <a:pPr/>
              <a:t>08/12/2021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2E52-BDBD-447B-9BD7-BB2BB3EFAF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578"/>
            <a:ext cx="9145981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003798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401191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785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5966"/>
            <a:ext cx="914400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35572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AutoShape 6" descr="Ficheiro:Icon 4 (set yellow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2051720" y="3147814"/>
            <a:ext cx="66967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NOVO CÉU E A NOVA TERRA – PARTE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(APOCALIPSE 22.1-21)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37173" y="3147814"/>
            <a:ext cx="1728192" cy="165618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23528" y="3435846"/>
            <a:ext cx="1800200" cy="107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36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SÉTIMA BEM-AVENTURANÇA  </a:t>
            </a: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</a:t>
            </a: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DO APOCALIPSE!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2355726"/>
            <a:ext cx="8424935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“Bem-aventurados aqueles que lavam as suas vestes no sangue do Cordeiro, para que tenham direito à árvore da vida e possam entrar na cidade pelas portas” (V.14).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CONSIDERAÇÕES FINAIS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059832" y="1635646"/>
            <a:ext cx="5688631" cy="35078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Nem todos entrarão no céu (V.15).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O livro de Apocalipse foi escrito para fortalecer as igrejas (V.16).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O último convite (V.17).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O último aviso (Vs.18,19).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A última promessa (V.20a).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A última oração (V.20b,21).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51670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33530" y="1851670"/>
            <a:ext cx="2366262" cy="2952328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u li a última página da Bíblia. Tudo... Billy Graham - Pens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19" y="0"/>
            <a:ext cx="9149120" cy="5143500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43958"/>
            <a:ext cx="1641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578"/>
            <a:ext cx="9145981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003798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401191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785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5966"/>
            <a:ext cx="914400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35572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AutoShape 6" descr="Ficheiro:Icon 4 (set yellow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1979712" y="3147813"/>
            <a:ext cx="6768752" cy="1776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HÁ UM FUTURO DE GLÓRIA PARA O POVO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DEUS!</a:t>
            </a:r>
            <a:endParaRPr kumimoji="0" lang="pt-BR" sz="44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37173" y="3147814"/>
            <a:ext cx="1728192" cy="165618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323528" y="3147814"/>
            <a:ext cx="172819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</a:t>
            </a:r>
            <a:r>
              <a:rPr lang="pt-BR" sz="2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em nossos estudos?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86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940152" y="1347614"/>
            <a:ext cx="2952328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 Mensagem do Apocalipse: Digno é o Cordeiro”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Ray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Summers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Juerp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5" name="AutoShape 11" descr="O PRÉ-MILENISMO DISPENSACIONALISTA À LUZ DO AMILENISMO - Harald Sch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18" name="AutoShape 2" descr="Declaração Doutrinária da Convenção Batista Brasileira - CB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9622"/>
            <a:ext cx="2320747" cy="326865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796136" y="1347614"/>
            <a:ext cx="3168352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“Apocalipse: O Futuro Chegou”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Hernandes D. Lopes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Hagnos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434" name="AutoShape 2" descr="Um Novo Céu E Uma Nova Terra - Archibald Hug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Apocalipse: As coisas que em breve podem acontecer (Comentários expositivos  Hagnos) eBook: Lopes, Hernandes Dias: Amazon.com.br: Loja Ki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7614"/>
            <a:ext cx="2451423" cy="3409455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796136" y="1347614"/>
            <a:ext cx="3168352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“Um Novo Céu e Uma Nova Terra”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Archibald Hughes (Publicações Evangélicas Selecionadas)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434" name="AutoShape 2" descr="Um Novo Céu E Uma Nova Terra - Archibald Hug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7614"/>
            <a:ext cx="2448272" cy="34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CHEGAMOS AO ÚLTIMO CAPÍTULO!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059832" y="2139702"/>
            <a:ext cx="5688631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João segue relatando a visão que teve do novo céu e da nova terra. Além disso, ele registra as mensagens finais que recebeu da parte do Senhor.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 descr="Revelation 1 Bible Pictures: John&amp;#39;s vision | Bible pictures, Revelation 1,  Reve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1851670"/>
            <a:ext cx="2376264" cy="2959018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33530" y="1851670"/>
            <a:ext cx="2366262" cy="2952328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MAIS MARAVILHAS DO CÉU!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059832" y="1923678"/>
            <a:ext cx="5688631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João viu o rio da água da vida (V.1) e a árvore da vida (V.2).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No céu veremos Jesus e o serviremos (VS.3,4).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No céu teremos comunhão perfeita e eterna com Deus (VS.5,6).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770" name="Picture 2" descr="CARREGADOR: (Apocalipse 22) O RIO DA ÁGUA DA VIDA - A VIDA ETE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51670"/>
            <a:ext cx="2376264" cy="295232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333530" y="1851670"/>
            <a:ext cx="2366262" cy="2952328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SEXTA BEM-AVENTURANÇA      </a:t>
            </a: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DO </a:t>
            </a:r>
            <a:r>
              <a:rPr lang="pt-B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APOCALIPSE!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2643758"/>
            <a:ext cx="8424935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“Eis que cedo venho; bem-aventurado aquele que guarda as palavras da profecia deste livro” (V.7).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AS RECOMENDAÇÕES DO ANJO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059832" y="2067694"/>
            <a:ext cx="5688631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Apenas Deus deve ser adorado (VS.8,9).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O tempo está próximo, e as pessoas são responsáveis por suas escolhas (VS.10,11).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842" name="Picture 2" descr="TEOLOGIA PRÁTICA 022 - GUARDAI-VOS DOS ÍDOLO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7" y="1851670"/>
            <a:ext cx="2376264" cy="2952328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33530" y="1851670"/>
            <a:ext cx="2366262" cy="2952328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339502"/>
            <a:ext cx="8496944" cy="129614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3530" y="370043"/>
            <a:ext cx="8486941" cy="11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AS DECLARAÇÕES DE JESUS</a:t>
            </a:r>
            <a:endParaRPr kumimoji="0" lang="pt-BR" sz="35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059832" y="2643758"/>
            <a:ext cx="5688631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“Eis que cedo venho!” (V.12).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“Eu sou o Alfa e o Ômega” (V.13).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AutoShape 2" descr="File:Apostle John the Theologian on the island of Patmos. Mironov.jpg - 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66" name="Picture 2" descr="Bishop&amp;#39;s Epistle: JESUS, ON GOD&amp;#39;S RIGHT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51670"/>
            <a:ext cx="2376264" cy="295232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333530" y="1851670"/>
            <a:ext cx="2366262" cy="2952328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0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352</Words>
  <Application>Microsoft Office PowerPoint</Application>
  <PresentationFormat>Apresentação na tela (16:9)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Batang</vt:lpstr>
      <vt:lpstr>Calibri</vt:lpstr>
      <vt:lpstr>Calisto MT</vt:lpstr>
      <vt:lpstr>Tema do Office</vt:lpstr>
      <vt:lpstr>Apresentação do PowerPoint</vt:lpstr>
      <vt:lpstr>PARA SABER MAIS:</vt:lpstr>
      <vt:lpstr>PARA SABER MAIS:</vt:lpstr>
      <vt:lpstr>PARA SABER MAIS: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 de Aguiar</cp:lastModifiedBy>
  <cp:revision>10</cp:revision>
  <dcterms:created xsi:type="dcterms:W3CDTF">2021-12-04T13:20:00Z</dcterms:created>
  <dcterms:modified xsi:type="dcterms:W3CDTF">2021-12-08T18:50:02Z</dcterms:modified>
</cp:coreProperties>
</file>