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59" r:id="rId17"/>
    <p:sldId id="274" r:id="rId18"/>
    <p:sldId id="275" r:id="rId19"/>
    <p:sldId id="273" r:id="rId20"/>
    <p:sldId id="277" r:id="rId21"/>
    <p:sldId id="278" r:id="rId22"/>
    <p:sldId id="279" r:id="rId23"/>
    <p:sldId id="280" r:id="rId24"/>
    <p:sldId id="281" r:id="rId2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176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F461E-3268-4872-BE16-7778244EC238}" type="datetimeFigureOut">
              <a:rPr lang="pt-BR" smtClean="0"/>
              <a:pPr/>
              <a:t>21/12/2021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3DCA3-2767-423E-9F45-CB1AAE79B6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843558"/>
            <a:ext cx="813690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APOCALIPSE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0" y="3147814"/>
            <a:ext cx="9144000" cy="814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UM PANORAMA GERAL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emplo de dionísio na cidade antiga de pérgamo, turquia | Foto Prem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2" y="0"/>
            <a:ext cx="9144001" cy="5143500"/>
          </a:xfrm>
          <a:prstGeom prst="rect">
            <a:avLst/>
          </a:prstGeom>
          <a:noFill/>
        </p:spPr>
      </p:pic>
      <p:sp>
        <p:nvSpPr>
          <p:cNvPr id="7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3) PÉRGAMO</a:t>
            </a:r>
            <a:endParaRPr lang="pt-BR" sz="4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95486"/>
            <a:ext cx="3816424" cy="79620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25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CORAJOSA,                   MAS DESCUIDADA</a:t>
            </a:r>
            <a:endParaRPr lang="pt-BR" sz="25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e Church of Thyatira | Smoodock's B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0"/>
            <a:ext cx="9143999" cy="5143500"/>
          </a:xfrm>
          <a:prstGeom prst="rect">
            <a:avLst/>
          </a:prstGeom>
          <a:noFill/>
        </p:spPr>
      </p:pic>
      <p:sp>
        <p:nvSpPr>
          <p:cNvPr id="5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4) TIATIRA</a:t>
            </a:r>
            <a:endParaRPr lang="pt-BR" sz="4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6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25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TOLERAVA O QUE NÃO PODIA SER TOLERADO</a:t>
            </a:r>
            <a:endParaRPr lang="pt-BR" sz="25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95486"/>
            <a:ext cx="3816424" cy="79620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ARDIS Ancient Cities. The Bath-Gymnasium Complex at Sardi… | Flick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2" y="-1"/>
            <a:ext cx="9144001" cy="5163511"/>
          </a:xfrm>
          <a:prstGeom prst="rect">
            <a:avLst/>
          </a:prstGeom>
          <a:noFill/>
        </p:spPr>
      </p:pic>
      <p:sp>
        <p:nvSpPr>
          <p:cNvPr id="7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5) SARDES</a:t>
            </a:r>
            <a:endParaRPr lang="pt-BR" sz="4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8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25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UMA IGREJA ADORMECIDA</a:t>
            </a:r>
            <a:endParaRPr lang="pt-BR" sz="25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95486"/>
            <a:ext cx="3816424" cy="79620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hurch in Philadelphia, Seven Churches of Revelation | Istanbul tours, Rome  city guide, Philadelph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375"/>
            <a:ext cx="9252520" cy="6383541"/>
          </a:xfrm>
          <a:prstGeom prst="rect">
            <a:avLst/>
          </a:prstGeom>
          <a:noFill/>
        </p:spPr>
      </p:pic>
      <p:sp>
        <p:nvSpPr>
          <p:cNvPr id="7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6) FILADÉLFIA</a:t>
            </a:r>
            <a:endParaRPr lang="pt-BR" sz="4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8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25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UMA IGREJA QUE SÓ RECEBEU ELOGIOS</a:t>
            </a:r>
            <a:endParaRPr lang="pt-BR" sz="25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95486"/>
            <a:ext cx="3816424" cy="79620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Ruínas de Laodiceia - Viagem Sete Igrejas do Apocalipse - Terra Santa  Viagens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982858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7) LAODICEIA</a:t>
            </a:r>
            <a:endParaRPr lang="pt-BR" sz="4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9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25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NEM FRIA,                    NEM QUENTE</a:t>
            </a:r>
            <a:endParaRPr lang="pt-BR" sz="25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95486"/>
            <a:ext cx="3816424" cy="79620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864096"/>
          </a:xfrm>
          <a:solidFill>
            <a:srgbClr val="001760"/>
          </a:solidFill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SETE SELOS (CAPÍTULOS 4 A 7)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7654"/>
            <a:ext cx="4762872" cy="29523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Nesta seção João vê a “sala de controle do universo”, os quatro cavaleiros do Apocalipse, mártires e catástrofes, e as duas multidões.</a:t>
            </a:r>
            <a:endParaRPr lang="pt-BR" b="1" dirty="0"/>
          </a:p>
        </p:txBody>
      </p:sp>
      <p:pic>
        <p:nvPicPr>
          <p:cNvPr id="13" name="Picture 4" descr="As Sete Igrejas e Os Sete Selos |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7654"/>
            <a:ext cx="2952328" cy="2664296"/>
          </a:xfrm>
          <a:prstGeom prst="rect">
            <a:avLst/>
          </a:prstGeom>
          <a:noFill/>
        </p:spPr>
      </p:pic>
      <p:sp>
        <p:nvSpPr>
          <p:cNvPr id="14" name="Elipse 13"/>
          <p:cNvSpPr/>
          <p:nvPr/>
        </p:nvSpPr>
        <p:spPr>
          <a:xfrm>
            <a:off x="107504" y="123478"/>
            <a:ext cx="1008112" cy="936104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107504" y="123478"/>
            <a:ext cx="100811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3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6" name="Picture 8" descr="Goodbye clipart border, Picture #1238144 goodbye clipart 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7654"/>
            <a:ext cx="3240360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>
              <a:buNone/>
            </a:pP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7" name="Picture 4" descr="Why The First Seal CANNOT Be Antichrist | What's Happening...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563638"/>
            <a:ext cx="1152128" cy="194421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d-horse - B I B L E - ON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63638"/>
            <a:ext cx="1152128" cy="194421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lack Horse of the Apocalypse: Revelation | Horsemen of the apocalypse,  Apocalypse, Black hor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9792" y="1563638"/>
            <a:ext cx="1080120" cy="194421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istória Estudo do Apocalipse - Capítulo 15 - História escrita por  HebertOliveira - Spirit Fanfics e Históri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63638"/>
            <a:ext cx="1224136" cy="194421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70958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SETE SELOS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The Hebraic Meaning of &quot;Souls Under the Altar&quot; | Hoshana Rabbah BlogHoshana  Rabbah Blo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63638"/>
            <a:ext cx="1152128" cy="194421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563639"/>
            <a:ext cx="1152128" cy="194421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364" name="Picture 4" descr="CHEGOU A HORA: AS SETE TROMBETAS DO APOCALIP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7488324" y="1959682"/>
            <a:ext cx="1944216" cy="115212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3923928" y="987574"/>
            <a:ext cx="1152128" cy="58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CAVALO AMARELO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331640" y="987574"/>
            <a:ext cx="1296144" cy="58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CAVALO VERMELHO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771800" y="987574"/>
            <a:ext cx="936104" cy="57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CAVALO PRETO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107504" y="987575"/>
            <a:ext cx="11521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CAVALO BRANCO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5220072" y="915566"/>
            <a:ext cx="129614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OS MÁRTIRES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6588224" y="987574"/>
            <a:ext cx="11521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FIM DO MUNDO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7740352" y="987574"/>
            <a:ext cx="14036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 SETE TROMBETAS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0" y="3651870"/>
            <a:ext cx="133164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CRISTO?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pc="-15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EVANGELHO?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SATANÁS?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ENGANO?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PARTOS?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331640" y="3579862"/>
            <a:ext cx="129614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GUERRA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2627784" y="3579862"/>
            <a:ext cx="122413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FOME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3923928" y="3579862"/>
            <a:ext cx="122413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MORTE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864096"/>
          </a:xfrm>
          <a:solidFill>
            <a:srgbClr val="001760"/>
          </a:solidFill>
        </p:spPr>
        <p:txBody>
          <a:bodyPr>
            <a:noAutofit/>
          </a:bodyPr>
          <a:lstStyle/>
          <a:p>
            <a:r>
              <a:rPr lang="pt-BR" sz="40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SETE TROMBETAS (CAPÍTULOS 8 A 14)</a:t>
            </a:r>
            <a:endParaRPr lang="pt-BR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851670"/>
            <a:ext cx="4762872" cy="2880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Esta seção nos leva mais adiante. Fala das forças que levarão o mundo ao seu fim e do “conflito por trás do conflito”.</a:t>
            </a:r>
            <a:endParaRPr lang="pt-B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23678"/>
            <a:ext cx="295232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ipse 12"/>
          <p:cNvSpPr/>
          <p:nvPr/>
        </p:nvSpPr>
        <p:spPr>
          <a:xfrm>
            <a:off x="107504" y="123478"/>
            <a:ext cx="1008112" cy="936104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3"/>
          <p:cNvSpPr txBox="1">
            <a:spLocks/>
          </p:cNvSpPr>
          <p:nvPr/>
        </p:nvSpPr>
        <p:spPr>
          <a:xfrm>
            <a:off x="0" y="123478"/>
            <a:ext cx="111561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4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5" name="Picture 8" descr="Goodbye clipart border, Picture #1238144 goodbye clipart 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7654"/>
            <a:ext cx="3240360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>
              <a:buNone/>
            </a:pP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70958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SETE TROMBETAS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0" y="3651870"/>
            <a:ext cx="133164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TERRA</a:t>
            </a:r>
            <a:r>
              <a:rPr kumimoji="0" lang="pt-BR" b="0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DEVASTADA PELO FOGO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331640" y="3651870"/>
            <a:ext cx="144016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ENVENENA-MENTO DO MAR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2555776" y="3651870"/>
            <a:ext cx="144016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ENVENENA-MENTO DOS RIOS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3923928" y="3651870"/>
            <a:ext cx="122413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ESCURECI-MENTO DO CÉU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63638"/>
            <a:ext cx="1224136" cy="2065387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63638"/>
            <a:ext cx="1152128" cy="208823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563638"/>
            <a:ext cx="1080120" cy="208823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563638"/>
            <a:ext cx="1152128" cy="208823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563638"/>
            <a:ext cx="1152128" cy="208823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" name="Título 1"/>
          <p:cNvSpPr txBox="1">
            <a:spLocks/>
          </p:cNvSpPr>
          <p:nvPr/>
        </p:nvSpPr>
        <p:spPr>
          <a:xfrm>
            <a:off x="5148064" y="3651870"/>
            <a:ext cx="144016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AFLIÇÃO DEMONÍACA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563638"/>
            <a:ext cx="1152127" cy="208823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" name="Título 1"/>
          <p:cNvSpPr txBox="1">
            <a:spLocks/>
          </p:cNvSpPr>
          <p:nvPr/>
        </p:nvSpPr>
        <p:spPr>
          <a:xfrm>
            <a:off x="6516216" y="3651870"/>
            <a:ext cx="129614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EXÉRCITOS INVASORES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4368" y="1563638"/>
            <a:ext cx="1150340" cy="208823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2" name="Título 1"/>
          <p:cNvSpPr txBox="1">
            <a:spLocks/>
          </p:cNvSpPr>
          <p:nvPr/>
        </p:nvSpPr>
        <p:spPr>
          <a:xfrm>
            <a:off x="7884368" y="3723878"/>
            <a:ext cx="115212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 SETE TAÇAS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5292080" y="987574"/>
            <a:ext cx="11521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PRIMEIRO AI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6588224" y="987574"/>
            <a:ext cx="11521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SEGUNDO</a:t>
            </a:r>
            <a:r>
              <a:rPr lang="pt-BR" sz="4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AI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7884368" y="987574"/>
            <a:ext cx="11521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TERCEIRO AI</a:t>
            </a:r>
            <a:endParaRPr kumimoji="0" lang="pt-B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>
              <a:buNone/>
            </a:pPr>
            <a:r>
              <a:rPr lang="pt-BR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pt-B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720081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 “TRÍADE DO MAL”!</a:t>
            </a:r>
            <a:endParaRPr lang="pt-BR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8216">
            <a:off x="424205" y="2032187"/>
            <a:ext cx="2771775" cy="2667000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83718"/>
            <a:ext cx="2808312" cy="2680345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5966">
            <a:off x="6056801" y="1899602"/>
            <a:ext cx="2736304" cy="2667725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Título 1"/>
          <p:cNvSpPr txBox="1">
            <a:spLocks/>
          </p:cNvSpPr>
          <p:nvPr/>
        </p:nvSpPr>
        <p:spPr>
          <a:xfrm rot="21110915">
            <a:off x="142776" y="1246695"/>
            <a:ext cx="2783904" cy="6959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 DRAGÃO</a:t>
            </a:r>
            <a:endParaRPr lang="pt-BR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SATANÁS)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203848" y="1491630"/>
            <a:ext cx="2808312" cy="6853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PRIMEIRA BESTA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(ANTICRISTO)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 rot="314767">
            <a:off x="6181624" y="1114527"/>
            <a:ext cx="2808312" cy="6853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SEGUNDA BESTA (FALSO PROFETA)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1224136"/>
          </a:xfrm>
          <a:solidFill>
            <a:srgbClr val="001760"/>
          </a:solidFill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LIVRO DE APOCALIPSE NÃO É DIFÍCIL POR ACASO!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283718"/>
            <a:ext cx="8229600" cy="2310904"/>
          </a:xfrm>
        </p:spPr>
        <p:txBody>
          <a:bodyPr/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A literatura apocalíptica se caracteriza pelo uso de símbolos. Isso significa que para entendermos a mensagem do Apocalipse precisaremos interpretá-lo.</a:t>
            </a:r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864096"/>
          </a:xfrm>
          <a:solidFill>
            <a:srgbClr val="001760"/>
          </a:solidFill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SETE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TAÇAS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CAPÍTULOS 15 E 16)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35646"/>
            <a:ext cx="4690864" cy="3024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Nesta seção “é consumada a ira de Deus”. As sete taças nos levam ao tempo do fim do império romano e do fim do mundo.</a:t>
            </a:r>
            <a:endParaRPr lang="pt-BR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79662"/>
            <a:ext cx="3156198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ipse 14"/>
          <p:cNvSpPr/>
          <p:nvPr/>
        </p:nvSpPr>
        <p:spPr>
          <a:xfrm>
            <a:off x="107504" y="123478"/>
            <a:ext cx="1008112" cy="936104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3"/>
          <p:cNvSpPr txBox="1">
            <a:spLocks/>
          </p:cNvSpPr>
          <p:nvPr/>
        </p:nvSpPr>
        <p:spPr>
          <a:xfrm>
            <a:off x="107504" y="123478"/>
            <a:ext cx="100811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5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7" name="Picture 8" descr="Goodbye clipart border, Picture #1238144 goodbye clipart 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7654"/>
            <a:ext cx="3274288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>
              <a:buNone/>
            </a:pP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70958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SETE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TAÇAS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0" y="3075806"/>
            <a:ext cx="133164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CHAGAS NAS PESSOAS COM O SINAL DA BESTA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331640" y="3075806"/>
            <a:ext cx="136815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MORTE DOS SERES MARINHOS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2555776" y="3075806"/>
            <a:ext cx="144016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ENVENENA-MENTO </a:t>
            </a: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DAS FONTES E RIOS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3923928" y="3075806"/>
            <a:ext cx="122413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ABRASA-MENTO PELO SOL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5004048" y="3075806"/>
            <a:ext cx="1512168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TREVAS SOBRE O REINO DA BESTA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6516216" y="3075806"/>
            <a:ext cx="122413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MOBILIZA-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ÇÃO</a:t>
            </a:r>
            <a:r>
              <a:rPr kumimoji="0" lang="pt-BR" b="0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EXÉRCITOS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7812360" y="3075806"/>
            <a:ext cx="1224136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DESTRUI-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ÇÃO</a:t>
            </a:r>
            <a:r>
              <a:rPr kumimoji="0" lang="pt-BR" b="0" i="0" u="none" strike="noStrike" kern="1200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BABILÔNIA</a:t>
            </a:r>
            <a:endParaRPr kumimoji="0" lang="pt-BR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63638"/>
            <a:ext cx="1080120" cy="13681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63638"/>
            <a:ext cx="1080120" cy="13681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563638"/>
            <a:ext cx="1008112" cy="13681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563638"/>
            <a:ext cx="1080120" cy="13681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563638"/>
            <a:ext cx="1080120" cy="13681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563638"/>
            <a:ext cx="1080120" cy="13681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4368" y="1563638"/>
            <a:ext cx="1080120" cy="136815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864096"/>
          </a:xfrm>
          <a:solidFill>
            <a:srgbClr val="001760"/>
          </a:solidFill>
        </p:spPr>
        <p:txBody>
          <a:bodyPr>
            <a:normAutofit/>
          </a:bodyPr>
          <a:lstStyle/>
          <a:p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VITÓRIA FINAL</a:t>
            </a: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CAPÍTULOS 17 A 20)</a:t>
            </a:r>
            <a:endParaRPr lang="pt-BR" sz="4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63638"/>
            <a:ext cx="4690864" cy="3096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Nesta seção o Apocalipse fala sobre a volta de Cristo, o período de mil anos, as duas ressurreições e o juízo final.</a:t>
            </a:r>
            <a:endParaRPr lang="pt-B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7654"/>
            <a:ext cx="309634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ipse 13"/>
          <p:cNvSpPr/>
          <p:nvPr/>
        </p:nvSpPr>
        <p:spPr>
          <a:xfrm>
            <a:off x="107504" y="123478"/>
            <a:ext cx="1008112" cy="936104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107504" y="123478"/>
            <a:ext cx="100811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6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6" name="Picture 8" descr="Goodbye clipart border, Picture #1238144 goodbye clipart 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7654"/>
            <a:ext cx="3274288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864096"/>
          </a:xfrm>
          <a:solidFill>
            <a:srgbClr val="001760"/>
          </a:solidFill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CONCLUSÃO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CAPÍTULOS 21 E 22)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51670"/>
            <a:ext cx="4690864" cy="2808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Nos dois últimos capítulos encontramos a descrição da Nova Jerusalém e do Novo Céu e Nova terra.</a:t>
            </a:r>
            <a:endParaRPr lang="pt-B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64088" y="1904038"/>
            <a:ext cx="2952328" cy="242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ipse 13"/>
          <p:cNvSpPr/>
          <p:nvPr/>
        </p:nvSpPr>
        <p:spPr>
          <a:xfrm>
            <a:off x="107504" y="123478"/>
            <a:ext cx="1008112" cy="936104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107504" y="123478"/>
            <a:ext cx="100811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7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4102" name="AutoShape 6" descr="Free borders and border gifs at Gifsto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4" name="Picture 8" descr="Goodbye clipart border, Picture #1238144 goodbye clipart 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7654"/>
            <a:ext cx="3274288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699542"/>
            <a:ext cx="813690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APOCALIPSE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179512" y="3003798"/>
            <a:ext cx="878497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UM</a:t>
            </a:r>
            <a:r>
              <a:rPr kumimoji="0" lang="pt-BR" sz="4800" b="1" i="0" u="none" strike="noStrike" kern="1200" cap="none" spc="6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LIVRO QUE NOS PREPARA PARA O FUTURO E NOS ENCHE DE ESPERANÇA!</a:t>
            </a:r>
            <a:endParaRPr kumimoji="0" lang="pt-BR" sz="4800" b="1" i="0" u="none" strike="noStrike" kern="1200" cap="none" spc="60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Line PNG, Line Transparent Background - FreeIcons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467544" y="1059582"/>
            <a:ext cx="201622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a livre 7"/>
          <p:cNvSpPr/>
          <p:nvPr/>
        </p:nvSpPr>
        <p:spPr>
          <a:xfrm>
            <a:off x="2483768" y="915566"/>
            <a:ext cx="1080120" cy="418641"/>
          </a:xfrm>
          <a:custGeom>
            <a:avLst/>
            <a:gdLst>
              <a:gd name="connsiteX0" fmla="*/ 0 w 1006608"/>
              <a:gd name="connsiteY0" fmla="*/ 165253 h 418641"/>
              <a:gd name="connsiteX1" fmla="*/ 165253 w 1006608"/>
              <a:gd name="connsiteY1" fmla="*/ 88135 h 418641"/>
              <a:gd name="connsiteX2" fmla="*/ 176270 w 1006608"/>
              <a:gd name="connsiteY2" fmla="*/ 55084 h 418641"/>
              <a:gd name="connsiteX3" fmla="*/ 209320 w 1006608"/>
              <a:gd name="connsiteY3" fmla="*/ 33051 h 418641"/>
              <a:gd name="connsiteX4" fmla="*/ 231354 w 1006608"/>
              <a:gd name="connsiteY4" fmla="*/ 0 h 418641"/>
              <a:gd name="connsiteX5" fmla="*/ 264405 w 1006608"/>
              <a:gd name="connsiteY5" fmla="*/ 77118 h 418641"/>
              <a:gd name="connsiteX6" fmla="*/ 308472 w 1006608"/>
              <a:gd name="connsiteY6" fmla="*/ 176270 h 418641"/>
              <a:gd name="connsiteX7" fmla="*/ 330506 w 1006608"/>
              <a:gd name="connsiteY7" fmla="*/ 231354 h 418641"/>
              <a:gd name="connsiteX8" fmla="*/ 363557 w 1006608"/>
              <a:gd name="connsiteY8" fmla="*/ 308472 h 418641"/>
              <a:gd name="connsiteX9" fmla="*/ 396607 w 1006608"/>
              <a:gd name="connsiteY9" fmla="*/ 264405 h 418641"/>
              <a:gd name="connsiteX10" fmla="*/ 451691 w 1006608"/>
              <a:gd name="connsiteY10" fmla="*/ 187287 h 418641"/>
              <a:gd name="connsiteX11" fmla="*/ 506776 w 1006608"/>
              <a:gd name="connsiteY11" fmla="*/ 121186 h 418641"/>
              <a:gd name="connsiteX12" fmla="*/ 572877 w 1006608"/>
              <a:gd name="connsiteY12" fmla="*/ 253388 h 418641"/>
              <a:gd name="connsiteX13" fmla="*/ 594911 w 1006608"/>
              <a:gd name="connsiteY13" fmla="*/ 297455 h 418641"/>
              <a:gd name="connsiteX14" fmla="*/ 605928 w 1006608"/>
              <a:gd name="connsiteY14" fmla="*/ 341523 h 418641"/>
              <a:gd name="connsiteX15" fmla="*/ 627961 w 1006608"/>
              <a:gd name="connsiteY15" fmla="*/ 385590 h 418641"/>
              <a:gd name="connsiteX16" fmla="*/ 638978 w 1006608"/>
              <a:gd name="connsiteY16" fmla="*/ 418641 h 418641"/>
              <a:gd name="connsiteX17" fmla="*/ 661012 w 1006608"/>
              <a:gd name="connsiteY17" fmla="*/ 308472 h 418641"/>
              <a:gd name="connsiteX18" fmla="*/ 705079 w 1006608"/>
              <a:gd name="connsiteY18" fmla="*/ 242371 h 418641"/>
              <a:gd name="connsiteX19" fmla="*/ 727113 w 1006608"/>
              <a:gd name="connsiteY19" fmla="*/ 176270 h 418641"/>
              <a:gd name="connsiteX20" fmla="*/ 738130 w 1006608"/>
              <a:gd name="connsiteY20" fmla="*/ 132202 h 418641"/>
              <a:gd name="connsiteX21" fmla="*/ 760164 w 1006608"/>
              <a:gd name="connsiteY21" fmla="*/ 99152 h 418641"/>
              <a:gd name="connsiteX22" fmla="*/ 793214 w 1006608"/>
              <a:gd name="connsiteY22" fmla="*/ 33051 h 418641"/>
              <a:gd name="connsiteX23" fmla="*/ 859316 w 1006608"/>
              <a:gd name="connsiteY23" fmla="*/ 66101 h 418641"/>
              <a:gd name="connsiteX24" fmla="*/ 958467 w 1006608"/>
              <a:gd name="connsiteY24" fmla="*/ 110169 h 418641"/>
              <a:gd name="connsiteX25" fmla="*/ 1002535 w 1006608"/>
              <a:gd name="connsiteY25" fmla="*/ 132202 h 41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06608" h="418641">
                <a:moveTo>
                  <a:pt x="0" y="165253"/>
                </a:moveTo>
                <a:cubicBezTo>
                  <a:pt x="55084" y="139547"/>
                  <a:pt x="113706" y="120352"/>
                  <a:pt x="165253" y="88135"/>
                </a:cubicBezTo>
                <a:cubicBezTo>
                  <a:pt x="175101" y="81980"/>
                  <a:pt x="169015" y="64152"/>
                  <a:pt x="176270" y="55084"/>
                </a:cubicBezTo>
                <a:cubicBezTo>
                  <a:pt x="184541" y="44745"/>
                  <a:pt x="198303" y="40395"/>
                  <a:pt x="209320" y="33051"/>
                </a:cubicBezTo>
                <a:cubicBezTo>
                  <a:pt x="216665" y="22034"/>
                  <a:pt x="218113" y="0"/>
                  <a:pt x="231354" y="0"/>
                </a:cubicBezTo>
                <a:cubicBezTo>
                  <a:pt x="250718" y="0"/>
                  <a:pt x="262834" y="72406"/>
                  <a:pt x="264405" y="77118"/>
                </a:cubicBezTo>
                <a:cubicBezTo>
                  <a:pt x="286177" y="142434"/>
                  <a:pt x="282876" y="118680"/>
                  <a:pt x="308472" y="176270"/>
                </a:cubicBezTo>
                <a:cubicBezTo>
                  <a:pt x="316504" y="194341"/>
                  <a:pt x="322474" y="213283"/>
                  <a:pt x="330506" y="231354"/>
                </a:cubicBezTo>
                <a:cubicBezTo>
                  <a:pt x="366809" y="313035"/>
                  <a:pt x="340929" y="240590"/>
                  <a:pt x="363557" y="308472"/>
                </a:cubicBezTo>
                <a:cubicBezTo>
                  <a:pt x="374574" y="293783"/>
                  <a:pt x="385935" y="279346"/>
                  <a:pt x="396607" y="264405"/>
                </a:cubicBezTo>
                <a:cubicBezTo>
                  <a:pt x="421516" y="229532"/>
                  <a:pt x="420833" y="223288"/>
                  <a:pt x="451691" y="187287"/>
                </a:cubicBezTo>
                <a:cubicBezTo>
                  <a:pt x="515315" y="113059"/>
                  <a:pt x="458075" y="194236"/>
                  <a:pt x="506776" y="121186"/>
                </a:cubicBezTo>
                <a:lnTo>
                  <a:pt x="572877" y="253388"/>
                </a:lnTo>
                <a:lnTo>
                  <a:pt x="594911" y="297455"/>
                </a:lnTo>
                <a:cubicBezTo>
                  <a:pt x="598583" y="312144"/>
                  <a:pt x="600612" y="327346"/>
                  <a:pt x="605928" y="341523"/>
                </a:cubicBezTo>
                <a:cubicBezTo>
                  <a:pt x="611694" y="356900"/>
                  <a:pt x="621492" y="370495"/>
                  <a:pt x="627961" y="385590"/>
                </a:cubicBezTo>
                <a:cubicBezTo>
                  <a:pt x="632535" y="396264"/>
                  <a:pt x="635306" y="407624"/>
                  <a:pt x="638978" y="418641"/>
                </a:cubicBezTo>
                <a:cubicBezTo>
                  <a:pt x="640361" y="410341"/>
                  <a:pt x="652795" y="324907"/>
                  <a:pt x="661012" y="308472"/>
                </a:cubicBezTo>
                <a:cubicBezTo>
                  <a:pt x="672855" y="284787"/>
                  <a:pt x="696705" y="267493"/>
                  <a:pt x="705079" y="242371"/>
                </a:cubicBezTo>
                <a:cubicBezTo>
                  <a:pt x="712424" y="220337"/>
                  <a:pt x="721480" y="198802"/>
                  <a:pt x="727113" y="176270"/>
                </a:cubicBezTo>
                <a:cubicBezTo>
                  <a:pt x="730785" y="161581"/>
                  <a:pt x="732165" y="146119"/>
                  <a:pt x="738130" y="132202"/>
                </a:cubicBezTo>
                <a:cubicBezTo>
                  <a:pt x="743346" y="120032"/>
                  <a:pt x="752819" y="110169"/>
                  <a:pt x="760164" y="99152"/>
                </a:cubicBezTo>
                <a:cubicBezTo>
                  <a:pt x="764801" y="85240"/>
                  <a:pt x="776787" y="39622"/>
                  <a:pt x="793214" y="33051"/>
                </a:cubicBezTo>
                <a:cubicBezTo>
                  <a:pt x="808065" y="27111"/>
                  <a:pt x="851675" y="61735"/>
                  <a:pt x="859316" y="66101"/>
                </a:cubicBezTo>
                <a:cubicBezTo>
                  <a:pt x="941091" y="112829"/>
                  <a:pt x="864028" y="62950"/>
                  <a:pt x="958467" y="110169"/>
                </a:cubicBezTo>
                <a:cubicBezTo>
                  <a:pt x="1006608" y="134239"/>
                  <a:pt x="974940" y="132202"/>
                  <a:pt x="1002535" y="132202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395536" y="0"/>
            <a:ext cx="8748464" cy="7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PRÉ-MILENISMO HISTÓRICO</a:t>
            </a:r>
            <a:endParaRPr kumimoji="0" lang="pt-BR" sz="2800" b="1" i="0" u="none" strike="noStrike" kern="1200" cap="none" spc="-15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0" name="Título 3"/>
          <p:cNvSpPr txBox="1">
            <a:spLocks/>
          </p:cNvSpPr>
          <p:nvPr/>
        </p:nvSpPr>
        <p:spPr>
          <a:xfrm>
            <a:off x="395536" y="2355726"/>
            <a:ext cx="874846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PÓS-MILENISMO</a:t>
            </a:r>
            <a:endParaRPr kumimoji="0" lang="pt-BR" sz="2800" b="1" i="0" u="none" strike="noStrike" kern="1200" cap="none" spc="-15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1" name="Título 3"/>
          <p:cNvSpPr txBox="1">
            <a:spLocks/>
          </p:cNvSpPr>
          <p:nvPr/>
        </p:nvSpPr>
        <p:spPr>
          <a:xfrm>
            <a:off x="395536" y="1131590"/>
            <a:ext cx="874846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PRÉ-MILENISMO DISPENSACIONALISTA</a:t>
            </a:r>
            <a:endParaRPr kumimoji="0" lang="pt-BR" sz="2800" b="1" i="0" u="none" strike="noStrike" kern="1200" cap="none" spc="-15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>
          <a:xfrm>
            <a:off x="395536" y="3579862"/>
            <a:ext cx="8748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AMILENISMO</a:t>
            </a:r>
            <a:endParaRPr kumimoji="0" lang="pt-BR" sz="2800" b="1" i="0" u="none" strike="noStrike" kern="1200" cap="none" spc="-15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5364088" y="915566"/>
            <a:ext cx="1078616" cy="418641"/>
          </a:xfrm>
          <a:custGeom>
            <a:avLst/>
            <a:gdLst>
              <a:gd name="connsiteX0" fmla="*/ 0 w 1006608"/>
              <a:gd name="connsiteY0" fmla="*/ 165253 h 418641"/>
              <a:gd name="connsiteX1" fmla="*/ 165253 w 1006608"/>
              <a:gd name="connsiteY1" fmla="*/ 88135 h 418641"/>
              <a:gd name="connsiteX2" fmla="*/ 176270 w 1006608"/>
              <a:gd name="connsiteY2" fmla="*/ 55084 h 418641"/>
              <a:gd name="connsiteX3" fmla="*/ 209320 w 1006608"/>
              <a:gd name="connsiteY3" fmla="*/ 33051 h 418641"/>
              <a:gd name="connsiteX4" fmla="*/ 231354 w 1006608"/>
              <a:gd name="connsiteY4" fmla="*/ 0 h 418641"/>
              <a:gd name="connsiteX5" fmla="*/ 264405 w 1006608"/>
              <a:gd name="connsiteY5" fmla="*/ 77118 h 418641"/>
              <a:gd name="connsiteX6" fmla="*/ 308472 w 1006608"/>
              <a:gd name="connsiteY6" fmla="*/ 176270 h 418641"/>
              <a:gd name="connsiteX7" fmla="*/ 330506 w 1006608"/>
              <a:gd name="connsiteY7" fmla="*/ 231354 h 418641"/>
              <a:gd name="connsiteX8" fmla="*/ 363557 w 1006608"/>
              <a:gd name="connsiteY8" fmla="*/ 308472 h 418641"/>
              <a:gd name="connsiteX9" fmla="*/ 396607 w 1006608"/>
              <a:gd name="connsiteY9" fmla="*/ 264405 h 418641"/>
              <a:gd name="connsiteX10" fmla="*/ 451691 w 1006608"/>
              <a:gd name="connsiteY10" fmla="*/ 187287 h 418641"/>
              <a:gd name="connsiteX11" fmla="*/ 506776 w 1006608"/>
              <a:gd name="connsiteY11" fmla="*/ 121186 h 418641"/>
              <a:gd name="connsiteX12" fmla="*/ 572877 w 1006608"/>
              <a:gd name="connsiteY12" fmla="*/ 253388 h 418641"/>
              <a:gd name="connsiteX13" fmla="*/ 594911 w 1006608"/>
              <a:gd name="connsiteY13" fmla="*/ 297455 h 418641"/>
              <a:gd name="connsiteX14" fmla="*/ 605928 w 1006608"/>
              <a:gd name="connsiteY14" fmla="*/ 341523 h 418641"/>
              <a:gd name="connsiteX15" fmla="*/ 627961 w 1006608"/>
              <a:gd name="connsiteY15" fmla="*/ 385590 h 418641"/>
              <a:gd name="connsiteX16" fmla="*/ 638978 w 1006608"/>
              <a:gd name="connsiteY16" fmla="*/ 418641 h 418641"/>
              <a:gd name="connsiteX17" fmla="*/ 661012 w 1006608"/>
              <a:gd name="connsiteY17" fmla="*/ 308472 h 418641"/>
              <a:gd name="connsiteX18" fmla="*/ 705079 w 1006608"/>
              <a:gd name="connsiteY18" fmla="*/ 242371 h 418641"/>
              <a:gd name="connsiteX19" fmla="*/ 727113 w 1006608"/>
              <a:gd name="connsiteY19" fmla="*/ 176270 h 418641"/>
              <a:gd name="connsiteX20" fmla="*/ 738130 w 1006608"/>
              <a:gd name="connsiteY20" fmla="*/ 132202 h 418641"/>
              <a:gd name="connsiteX21" fmla="*/ 760164 w 1006608"/>
              <a:gd name="connsiteY21" fmla="*/ 99152 h 418641"/>
              <a:gd name="connsiteX22" fmla="*/ 793214 w 1006608"/>
              <a:gd name="connsiteY22" fmla="*/ 33051 h 418641"/>
              <a:gd name="connsiteX23" fmla="*/ 859316 w 1006608"/>
              <a:gd name="connsiteY23" fmla="*/ 66101 h 418641"/>
              <a:gd name="connsiteX24" fmla="*/ 958467 w 1006608"/>
              <a:gd name="connsiteY24" fmla="*/ 110169 h 418641"/>
              <a:gd name="connsiteX25" fmla="*/ 1002535 w 1006608"/>
              <a:gd name="connsiteY25" fmla="*/ 132202 h 41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06608" h="418641">
                <a:moveTo>
                  <a:pt x="0" y="165253"/>
                </a:moveTo>
                <a:cubicBezTo>
                  <a:pt x="55084" y="139547"/>
                  <a:pt x="113706" y="120352"/>
                  <a:pt x="165253" y="88135"/>
                </a:cubicBezTo>
                <a:cubicBezTo>
                  <a:pt x="175101" y="81980"/>
                  <a:pt x="169015" y="64152"/>
                  <a:pt x="176270" y="55084"/>
                </a:cubicBezTo>
                <a:cubicBezTo>
                  <a:pt x="184541" y="44745"/>
                  <a:pt x="198303" y="40395"/>
                  <a:pt x="209320" y="33051"/>
                </a:cubicBezTo>
                <a:cubicBezTo>
                  <a:pt x="216665" y="22034"/>
                  <a:pt x="218113" y="0"/>
                  <a:pt x="231354" y="0"/>
                </a:cubicBezTo>
                <a:cubicBezTo>
                  <a:pt x="250718" y="0"/>
                  <a:pt x="262834" y="72406"/>
                  <a:pt x="264405" y="77118"/>
                </a:cubicBezTo>
                <a:cubicBezTo>
                  <a:pt x="286177" y="142434"/>
                  <a:pt x="282876" y="118680"/>
                  <a:pt x="308472" y="176270"/>
                </a:cubicBezTo>
                <a:cubicBezTo>
                  <a:pt x="316504" y="194341"/>
                  <a:pt x="322474" y="213283"/>
                  <a:pt x="330506" y="231354"/>
                </a:cubicBezTo>
                <a:cubicBezTo>
                  <a:pt x="366809" y="313035"/>
                  <a:pt x="340929" y="240590"/>
                  <a:pt x="363557" y="308472"/>
                </a:cubicBezTo>
                <a:cubicBezTo>
                  <a:pt x="374574" y="293783"/>
                  <a:pt x="385935" y="279346"/>
                  <a:pt x="396607" y="264405"/>
                </a:cubicBezTo>
                <a:cubicBezTo>
                  <a:pt x="421516" y="229532"/>
                  <a:pt x="420833" y="223288"/>
                  <a:pt x="451691" y="187287"/>
                </a:cubicBezTo>
                <a:cubicBezTo>
                  <a:pt x="515315" y="113059"/>
                  <a:pt x="458075" y="194236"/>
                  <a:pt x="506776" y="121186"/>
                </a:cubicBezTo>
                <a:lnTo>
                  <a:pt x="572877" y="253388"/>
                </a:lnTo>
                <a:lnTo>
                  <a:pt x="594911" y="297455"/>
                </a:lnTo>
                <a:cubicBezTo>
                  <a:pt x="598583" y="312144"/>
                  <a:pt x="600612" y="327346"/>
                  <a:pt x="605928" y="341523"/>
                </a:cubicBezTo>
                <a:cubicBezTo>
                  <a:pt x="611694" y="356900"/>
                  <a:pt x="621492" y="370495"/>
                  <a:pt x="627961" y="385590"/>
                </a:cubicBezTo>
                <a:cubicBezTo>
                  <a:pt x="632535" y="396264"/>
                  <a:pt x="635306" y="407624"/>
                  <a:pt x="638978" y="418641"/>
                </a:cubicBezTo>
                <a:cubicBezTo>
                  <a:pt x="640361" y="410341"/>
                  <a:pt x="652795" y="324907"/>
                  <a:pt x="661012" y="308472"/>
                </a:cubicBezTo>
                <a:cubicBezTo>
                  <a:pt x="672855" y="284787"/>
                  <a:pt x="696705" y="267493"/>
                  <a:pt x="705079" y="242371"/>
                </a:cubicBezTo>
                <a:cubicBezTo>
                  <a:pt x="712424" y="220337"/>
                  <a:pt x="721480" y="198802"/>
                  <a:pt x="727113" y="176270"/>
                </a:cubicBezTo>
                <a:cubicBezTo>
                  <a:pt x="730785" y="161581"/>
                  <a:pt x="732165" y="146119"/>
                  <a:pt x="738130" y="132202"/>
                </a:cubicBezTo>
                <a:cubicBezTo>
                  <a:pt x="743346" y="120032"/>
                  <a:pt x="752819" y="110169"/>
                  <a:pt x="760164" y="99152"/>
                </a:cubicBezTo>
                <a:cubicBezTo>
                  <a:pt x="764801" y="85240"/>
                  <a:pt x="776787" y="39622"/>
                  <a:pt x="793214" y="33051"/>
                </a:cubicBezTo>
                <a:cubicBezTo>
                  <a:pt x="808065" y="27111"/>
                  <a:pt x="851675" y="61735"/>
                  <a:pt x="859316" y="66101"/>
                </a:cubicBezTo>
                <a:cubicBezTo>
                  <a:pt x="941091" y="112829"/>
                  <a:pt x="864028" y="62950"/>
                  <a:pt x="958467" y="110169"/>
                </a:cubicBezTo>
                <a:cubicBezTo>
                  <a:pt x="1006608" y="134239"/>
                  <a:pt x="974940" y="132202"/>
                  <a:pt x="1002535" y="132202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Arco 14"/>
          <p:cNvSpPr/>
          <p:nvPr/>
        </p:nvSpPr>
        <p:spPr>
          <a:xfrm flipH="1">
            <a:off x="6444208" y="771550"/>
            <a:ext cx="2016224" cy="576064"/>
          </a:xfrm>
          <a:prstGeom prst="arc">
            <a:avLst/>
          </a:pr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8" name="Conector reto 27"/>
          <p:cNvCxnSpPr/>
          <p:nvPr/>
        </p:nvCxnSpPr>
        <p:spPr>
          <a:xfrm>
            <a:off x="467544" y="4731990"/>
            <a:ext cx="4968552" cy="0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rma livre 29"/>
          <p:cNvSpPr/>
          <p:nvPr/>
        </p:nvSpPr>
        <p:spPr>
          <a:xfrm>
            <a:off x="5364088" y="4587974"/>
            <a:ext cx="1078616" cy="418641"/>
          </a:xfrm>
          <a:custGeom>
            <a:avLst/>
            <a:gdLst>
              <a:gd name="connsiteX0" fmla="*/ 0 w 1006608"/>
              <a:gd name="connsiteY0" fmla="*/ 165253 h 418641"/>
              <a:gd name="connsiteX1" fmla="*/ 165253 w 1006608"/>
              <a:gd name="connsiteY1" fmla="*/ 88135 h 418641"/>
              <a:gd name="connsiteX2" fmla="*/ 176270 w 1006608"/>
              <a:gd name="connsiteY2" fmla="*/ 55084 h 418641"/>
              <a:gd name="connsiteX3" fmla="*/ 209320 w 1006608"/>
              <a:gd name="connsiteY3" fmla="*/ 33051 h 418641"/>
              <a:gd name="connsiteX4" fmla="*/ 231354 w 1006608"/>
              <a:gd name="connsiteY4" fmla="*/ 0 h 418641"/>
              <a:gd name="connsiteX5" fmla="*/ 264405 w 1006608"/>
              <a:gd name="connsiteY5" fmla="*/ 77118 h 418641"/>
              <a:gd name="connsiteX6" fmla="*/ 308472 w 1006608"/>
              <a:gd name="connsiteY6" fmla="*/ 176270 h 418641"/>
              <a:gd name="connsiteX7" fmla="*/ 330506 w 1006608"/>
              <a:gd name="connsiteY7" fmla="*/ 231354 h 418641"/>
              <a:gd name="connsiteX8" fmla="*/ 363557 w 1006608"/>
              <a:gd name="connsiteY8" fmla="*/ 308472 h 418641"/>
              <a:gd name="connsiteX9" fmla="*/ 396607 w 1006608"/>
              <a:gd name="connsiteY9" fmla="*/ 264405 h 418641"/>
              <a:gd name="connsiteX10" fmla="*/ 451691 w 1006608"/>
              <a:gd name="connsiteY10" fmla="*/ 187287 h 418641"/>
              <a:gd name="connsiteX11" fmla="*/ 506776 w 1006608"/>
              <a:gd name="connsiteY11" fmla="*/ 121186 h 418641"/>
              <a:gd name="connsiteX12" fmla="*/ 572877 w 1006608"/>
              <a:gd name="connsiteY12" fmla="*/ 253388 h 418641"/>
              <a:gd name="connsiteX13" fmla="*/ 594911 w 1006608"/>
              <a:gd name="connsiteY13" fmla="*/ 297455 h 418641"/>
              <a:gd name="connsiteX14" fmla="*/ 605928 w 1006608"/>
              <a:gd name="connsiteY14" fmla="*/ 341523 h 418641"/>
              <a:gd name="connsiteX15" fmla="*/ 627961 w 1006608"/>
              <a:gd name="connsiteY15" fmla="*/ 385590 h 418641"/>
              <a:gd name="connsiteX16" fmla="*/ 638978 w 1006608"/>
              <a:gd name="connsiteY16" fmla="*/ 418641 h 418641"/>
              <a:gd name="connsiteX17" fmla="*/ 661012 w 1006608"/>
              <a:gd name="connsiteY17" fmla="*/ 308472 h 418641"/>
              <a:gd name="connsiteX18" fmla="*/ 705079 w 1006608"/>
              <a:gd name="connsiteY18" fmla="*/ 242371 h 418641"/>
              <a:gd name="connsiteX19" fmla="*/ 727113 w 1006608"/>
              <a:gd name="connsiteY19" fmla="*/ 176270 h 418641"/>
              <a:gd name="connsiteX20" fmla="*/ 738130 w 1006608"/>
              <a:gd name="connsiteY20" fmla="*/ 132202 h 418641"/>
              <a:gd name="connsiteX21" fmla="*/ 760164 w 1006608"/>
              <a:gd name="connsiteY21" fmla="*/ 99152 h 418641"/>
              <a:gd name="connsiteX22" fmla="*/ 793214 w 1006608"/>
              <a:gd name="connsiteY22" fmla="*/ 33051 h 418641"/>
              <a:gd name="connsiteX23" fmla="*/ 859316 w 1006608"/>
              <a:gd name="connsiteY23" fmla="*/ 66101 h 418641"/>
              <a:gd name="connsiteX24" fmla="*/ 958467 w 1006608"/>
              <a:gd name="connsiteY24" fmla="*/ 110169 h 418641"/>
              <a:gd name="connsiteX25" fmla="*/ 1002535 w 1006608"/>
              <a:gd name="connsiteY25" fmla="*/ 132202 h 41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06608" h="418641">
                <a:moveTo>
                  <a:pt x="0" y="165253"/>
                </a:moveTo>
                <a:cubicBezTo>
                  <a:pt x="55084" y="139547"/>
                  <a:pt x="113706" y="120352"/>
                  <a:pt x="165253" y="88135"/>
                </a:cubicBezTo>
                <a:cubicBezTo>
                  <a:pt x="175101" y="81980"/>
                  <a:pt x="169015" y="64152"/>
                  <a:pt x="176270" y="55084"/>
                </a:cubicBezTo>
                <a:cubicBezTo>
                  <a:pt x="184541" y="44745"/>
                  <a:pt x="198303" y="40395"/>
                  <a:pt x="209320" y="33051"/>
                </a:cubicBezTo>
                <a:cubicBezTo>
                  <a:pt x="216665" y="22034"/>
                  <a:pt x="218113" y="0"/>
                  <a:pt x="231354" y="0"/>
                </a:cubicBezTo>
                <a:cubicBezTo>
                  <a:pt x="250718" y="0"/>
                  <a:pt x="262834" y="72406"/>
                  <a:pt x="264405" y="77118"/>
                </a:cubicBezTo>
                <a:cubicBezTo>
                  <a:pt x="286177" y="142434"/>
                  <a:pt x="282876" y="118680"/>
                  <a:pt x="308472" y="176270"/>
                </a:cubicBezTo>
                <a:cubicBezTo>
                  <a:pt x="316504" y="194341"/>
                  <a:pt x="322474" y="213283"/>
                  <a:pt x="330506" y="231354"/>
                </a:cubicBezTo>
                <a:cubicBezTo>
                  <a:pt x="366809" y="313035"/>
                  <a:pt x="340929" y="240590"/>
                  <a:pt x="363557" y="308472"/>
                </a:cubicBezTo>
                <a:cubicBezTo>
                  <a:pt x="374574" y="293783"/>
                  <a:pt x="385935" y="279346"/>
                  <a:pt x="396607" y="264405"/>
                </a:cubicBezTo>
                <a:cubicBezTo>
                  <a:pt x="421516" y="229532"/>
                  <a:pt x="420833" y="223288"/>
                  <a:pt x="451691" y="187287"/>
                </a:cubicBezTo>
                <a:cubicBezTo>
                  <a:pt x="515315" y="113059"/>
                  <a:pt x="458075" y="194236"/>
                  <a:pt x="506776" y="121186"/>
                </a:cubicBezTo>
                <a:lnTo>
                  <a:pt x="572877" y="253388"/>
                </a:lnTo>
                <a:lnTo>
                  <a:pt x="594911" y="297455"/>
                </a:lnTo>
                <a:cubicBezTo>
                  <a:pt x="598583" y="312144"/>
                  <a:pt x="600612" y="327346"/>
                  <a:pt x="605928" y="341523"/>
                </a:cubicBezTo>
                <a:cubicBezTo>
                  <a:pt x="611694" y="356900"/>
                  <a:pt x="621492" y="370495"/>
                  <a:pt x="627961" y="385590"/>
                </a:cubicBezTo>
                <a:cubicBezTo>
                  <a:pt x="632535" y="396264"/>
                  <a:pt x="635306" y="407624"/>
                  <a:pt x="638978" y="418641"/>
                </a:cubicBezTo>
                <a:cubicBezTo>
                  <a:pt x="640361" y="410341"/>
                  <a:pt x="652795" y="324907"/>
                  <a:pt x="661012" y="308472"/>
                </a:cubicBezTo>
                <a:cubicBezTo>
                  <a:pt x="672855" y="284787"/>
                  <a:pt x="696705" y="267493"/>
                  <a:pt x="705079" y="242371"/>
                </a:cubicBezTo>
                <a:cubicBezTo>
                  <a:pt x="712424" y="220337"/>
                  <a:pt x="721480" y="198802"/>
                  <a:pt x="727113" y="176270"/>
                </a:cubicBezTo>
                <a:cubicBezTo>
                  <a:pt x="730785" y="161581"/>
                  <a:pt x="732165" y="146119"/>
                  <a:pt x="738130" y="132202"/>
                </a:cubicBezTo>
                <a:cubicBezTo>
                  <a:pt x="743346" y="120032"/>
                  <a:pt x="752819" y="110169"/>
                  <a:pt x="760164" y="99152"/>
                </a:cubicBezTo>
                <a:cubicBezTo>
                  <a:pt x="764801" y="85240"/>
                  <a:pt x="776787" y="39622"/>
                  <a:pt x="793214" y="33051"/>
                </a:cubicBezTo>
                <a:cubicBezTo>
                  <a:pt x="808065" y="27111"/>
                  <a:pt x="851675" y="61735"/>
                  <a:pt x="859316" y="66101"/>
                </a:cubicBezTo>
                <a:cubicBezTo>
                  <a:pt x="941091" y="112829"/>
                  <a:pt x="864028" y="62950"/>
                  <a:pt x="958467" y="110169"/>
                </a:cubicBezTo>
                <a:cubicBezTo>
                  <a:pt x="1006608" y="134239"/>
                  <a:pt x="974940" y="132202"/>
                  <a:pt x="1002535" y="132202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5" name="Conector de seta reta 34"/>
          <p:cNvCxnSpPr/>
          <p:nvPr/>
        </p:nvCxnSpPr>
        <p:spPr>
          <a:xfrm>
            <a:off x="7452320" y="771550"/>
            <a:ext cx="1296144" cy="0"/>
          </a:xfrm>
          <a:prstGeom prst="straightConnector1">
            <a:avLst/>
          </a:prstGeom>
          <a:ln w="508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467544" y="2283718"/>
            <a:ext cx="201622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orma livre 36"/>
          <p:cNvSpPr/>
          <p:nvPr/>
        </p:nvSpPr>
        <p:spPr>
          <a:xfrm>
            <a:off x="2483768" y="2139702"/>
            <a:ext cx="1080120" cy="418641"/>
          </a:xfrm>
          <a:custGeom>
            <a:avLst/>
            <a:gdLst>
              <a:gd name="connsiteX0" fmla="*/ 0 w 1006608"/>
              <a:gd name="connsiteY0" fmla="*/ 165253 h 418641"/>
              <a:gd name="connsiteX1" fmla="*/ 165253 w 1006608"/>
              <a:gd name="connsiteY1" fmla="*/ 88135 h 418641"/>
              <a:gd name="connsiteX2" fmla="*/ 176270 w 1006608"/>
              <a:gd name="connsiteY2" fmla="*/ 55084 h 418641"/>
              <a:gd name="connsiteX3" fmla="*/ 209320 w 1006608"/>
              <a:gd name="connsiteY3" fmla="*/ 33051 h 418641"/>
              <a:gd name="connsiteX4" fmla="*/ 231354 w 1006608"/>
              <a:gd name="connsiteY4" fmla="*/ 0 h 418641"/>
              <a:gd name="connsiteX5" fmla="*/ 264405 w 1006608"/>
              <a:gd name="connsiteY5" fmla="*/ 77118 h 418641"/>
              <a:gd name="connsiteX6" fmla="*/ 308472 w 1006608"/>
              <a:gd name="connsiteY6" fmla="*/ 176270 h 418641"/>
              <a:gd name="connsiteX7" fmla="*/ 330506 w 1006608"/>
              <a:gd name="connsiteY7" fmla="*/ 231354 h 418641"/>
              <a:gd name="connsiteX8" fmla="*/ 363557 w 1006608"/>
              <a:gd name="connsiteY8" fmla="*/ 308472 h 418641"/>
              <a:gd name="connsiteX9" fmla="*/ 396607 w 1006608"/>
              <a:gd name="connsiteY9" fmla="*/ 264405 h 418641"/>
              <a:gd name="connsiteX10" fmla="*/ 451691 w 1006608"/>
              <a:gd name="connsiteY10" fmla="*/ 187287 h 418641"/>
              <a:gd name="connsiteX11" fmla="*/ 506776 w 1006608"/>
              <a:gd name="connsiteY11" fmla="*/ 121186 h 418641"/>
              <a:gd name="connsiteX12" fmla="*/ 572877 w 1006608"/>
              <a:gd name="connsiteY12" fmla="*/ 253388 h 418641"/>
              <a:gd name="connsiteX13" fmla="*/ 594911 w 1006608"/>
              <a:gd name="connsiteY13" fmla="*/ 297455 h 418641"/>
              <a:gd name="connsiteX14" fmla="*/ 605928 w 1006608"/>
              <a:gd name="connsiteY14" fmla="*/ 341523 h 418641"/>
              <a:gd name="connsiteX15" fmla="*/ 627961 w 1006608"/>
              <a:gd name="connsiteY15" fmla="*/ 385590 h 418641"/>
              <a:gd name="connsiteX16" fmla="*/ 638978 w 1006608"/>
              <a:gd name="connsiteY16" fmla="*/ 418641 h 418641"/>
              <a:gd name="connsiteX17" fmla="*/ 661012 w 1006608"/>
              <a:gd name="connsiteY17" fmla="*/ 308472 h 418641"/>
              <a:gd name="connsiteX18" fmla="*/ 705079 w 1006608"/>
              <a:gd name="connsiteY18" fmla="*/ 242371 h 418641"/>
              <a:gd name="connsiteX19" fmla="*/ 727113 w 1006608"/>
              <a:gd name="connsiteY19" fmla="*/ 176270 h 418641"/>
              <a:gd name="connsiteX20" fmla="*/ 738130 w 1006608"/>
              <a:gd name="connsiteY20" fmla="*/ 132202 h 418641"/>
              <a:gd name="connsiteX21" fmla="*/ 760164 w 1006608"/>
              <a:gd name="connsiteY21" fmla="*/ 99152 h 418641"/>
              <a:gd name="connsiteX22" fmla="*/ 793214 w 1006608"/>
              <a:gd name="connsiteY22" fmla="*/ 33051 h 418641"/>
              <a:gd name="connsiteX23" fmla="*/ 859316 w 1006608"/>
              <a:gd name="connsiteY23" fmla="*/ 66101 h 418641"/>
              <a:gd name="connsiteX24" fmla="*/ 958467 w 1006608"/>
              <a:gd name="connsiteY24" fmla="*/ 110169 h 418641"/>
              <a:gd name="connsiteX25" fmla="*/ 1002535 w 1006608"/>
              <a:gd name="connsiteY25" fmla="*/ 132202 h 41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06608" h="418641">
                <a:moveTo>
                  <a:pt x="0" y="165253"/>
                </a:moveTo>
                <a:cubicBezTo>
                  <a:pt x="55084" y="139547"/>
                  <a:pt x="113706" y="120352"/>
                  <a:pt x="165253" y="88135"/>
                </a:cubicBezTo>
                <a:cubicBezTo>
                  <a:pt x="175101" y="81980"/>
                  <a:pt x="169015" y="64152"/>
                  <a:pt x="176270" y="55084"/>
                </a:cubicBezTo>
                <a:cubicBezTo>
                  <a:pt x="184541" y="44745"/>
                  <a:pt x="198303" y="40395"/>
                  <a:pt x="209320" y="33051"/>
                </a:cubicBezTo>
                <a:cubicBezTo>
                  <a:pt x="216665" y="22034"/>
                  <a:pt x="218113" y="0"/>
                  <a:pt x="231354" y="0"/>
                </a:cubicBezTo>
                <a:cubicBezTo>
                  <a:pt x="250718" y="0"/>
                  <a:pt x="262834" y="72406"/>
                  <a:pt x="264405" y="77118"/>
                </a:cubicBezTo>
                <a:cubicBezTo>
                  <a:pt x="286177" y="142434"/>
                  <a:pt x="282876" y="118680"/>
                  <a:pt x="308472" y="176270"/>
                </a:cubicBezTo>
                <a:cubicBezTo>
                  <a:pt x="316504" y="194341"/>
                  <a:pt x="322474" y="213283"/>
                  <a:pt x="330506" y="231354"/>
                </a:cubicBezTo>
                <a:cubicBezTo>
                  <a:pt x="366809" y="313035"/>
                  <a:pt x="340929" y="240590"/>
                  <a:pt x="363557" y="308472"/>
                </a:cubicBezTo>
                <a:cubicBezTo>
                  <a:pt x="374574" y="293783"/>
                  <a:pt x="385935" y="279346"/>
                  <a:pt x="396607" y="264405"/>
                </a:cubicBezTo>
                <a:cubicBezTo>
                  <a:pt x="421516" y="229532"/>
                  <a:pt x="420833" y="223288"/>
                  <a:pt x="451691" y="187287"/>
                </a:cubicBezTo>
                <a:cubicBezTo>
                  <a:pt x="515315" y="113059"/>
                  <a:pt x="458075" y="194236"/>
                  <a:pt x="506776" y="121186"/>
                </a:cubicBezTo>
                <a:lnTo>
                  <a:pt x="572877" y="253388"/>
                </a:lnTo>
                <a:lnTo>
                  <a:pt x="594911" y="297455"/>
                </a:lnTo>
                <a:cubicBezTo>
                  <a:pt x="598583" y="312144"/>
                  <a:pt x="600612" y="327346"/>
                  <a:pt x="605928" y="341523"/>
                </a:cubicBezTo>
                <a:cubicBezTo>
                  <a:pt x="611694" y="356900"/>
                  <a:pt x="621492" y="370495"/>
                  <a:pt x="627961" y="385590"/>
                </a:cubicBezTo>
                <a:cubicBezTo>
                  <a:pt x="632535" y="396264"/>
                  <a:pt x="635306" y="407624"/>
                  <a:pt x="638978" y="418641"/>
                </a:cubicBezTo>
                <a:cubicBezTo>
                  <a:pt x="640361" y="410341"/>
                  <a:pt x="652795" y="324907"/>
                  <a:pt x="661012" y="308472"/>
                </a:cubicBezTo>
                <a:cubicBezTo>
                  <a:pt x="672855" y="284787"/>
                  <a:pt x="696705" y="267493"/>
                  <a:pt x="705079" y="242371"/>
                </a:cubicBezTo>
                <a:cubicBezTo>
                  <a:pt x="712424" y="220337"/>
                  <a:pt x="721480" y="198802"/>
                  <a:pt x="727113" y="176270"/>
                </a:cubicBezTo>
                <a:cubicBezTo>
                  <a:pt x="730785" y="161581"/>
                  <a:pt x="732165" y="146119"/>
                  <a:pt x="738130" y="132202"/>
                </a:cubicBezTo>
                <a:cubicBezTo>
                  <a:pt x="743346" y="120032"/>
                  <a:pt x="752819" y="110169"/>
                  <a:pt x="760164" y="99152"/>
                </a:cubicBezTo>
                <a:cubicBezTo>
                  <a:pt x="764801" y="85240"/>
                  <a:pt x="776787" y="39622"/>
                  <a:pt x="793214" y="33051"/>
                </a:cubicBezTo>
                <a:cubicBezTo>
                  <a:pt x="808065" y="27111"/>
                  <a:pt x="851675" y="61735"/>
                  <a:pt x="859316" y="66101"/>
                </a:cubicBezTo>
                <a:cubicBezTo>
                  <a:pt x="941091" y="112829"/>
                  <a:pt x="864028" y="62950"/>
                  <a:pt x="958467" y="110169"/>
                </a:cubicBezTo>
                <a:cubicBezTo>
                  <a:pt x="1006608" y="134239"/>
                  <a:pt x="974940" y="132202"/>
                  <a:pt x="1002535" y="132202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reto 37"/>
          <p:cNvCxnSpPr/>
          <p:nvPr/>
        </p:nvCxnSpPr>
        <p:spPr>
          <a:xfrm>
            <a:off x="3491880" y="2283718"/>
            <a:ext cx="1944216" cy="0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3491880" y="1059582"/>
            <a:ext cx="1944216" cy="0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orma livre 41"/>
          <p:cNvSpPr/>
          <p:nvPr/>
        </p:nvSpPr>
        <p:spPr>
          <a:xfrm>
            <a:off x="5364088" y="2139702"/>
            <a:ext cx="1078616" cy="418641"/>
          </a:xfrm>
          <a:custGeom>
            <a:avLst/>
            <a:gdLst>
              <a:gd name="connsiteX0" fmla="*/ 0 w 1006608"/>
              <a:gd name="connsiteY0" fmla="*/ 165253 h 418641"/>
              <a:gd name="connsiteX1" fmla="*/ 165253 w 1006608"/>
              <a:gd name="connsiteY1" fmla="*/ 88135 h 418641"/>
              <a:gd name="connsiteX2" fmla="*/ 176270 w 1006608"/>
              <a:gd name="connsiteY2" fmla="*/ 55084 h 418641"/>
              <a:gd name="connsiteX3" fmla="*/ 209320 w 1006608"/>
              <a:gd name="connsiteY3" fmla="*/ 33051 h 418641"/>
              <a:gd name="connsiteX4" fmla="*/ 231354 w 1006608"/>
              <a:gd name="connsiteY4" fmla="*/ 0 h 418641"/>
              <a:gd name="connsiteX5" fmla="*/ 264405 w 1006608"/>
              <a:gd name="connsiteY5" fmla="*/ 77118 h 418641"/>
              <a:gd name="connsiteX6" fmla="*/ 308472 w 1006608"/>
              <a:gd name="connsiteY6" fmla="*/ 176270 h 418641"/>
              <a:gd name="connsiteX7" fmla="*/ 330506 w 1006608"/>
              <a:gd name="connsiteY7" fmla="*/ 231354 h 418641"/>
              <a:gd name="connsiteX8" fmla="*/ 363557 w 1006608"/>
              <a:gd name="connsiteY8" fmla="*/ 308472 h 418641"/>
              <a:gd name="connsiteX9" fmla="*/ 396607 w 1006608"/>
              <a:gd name="connsiteY9" fmla="*/ 264405 h 418641"/>
              <a:gd name="connsiteX10" fmla="*/ 451691 w 1006608"/>
              <a:gd name="connsiteY10" fmla="*/ 187287 h 418641"/>
              <a:gd name="connsiteX11" fmla="*/ 506776 w 1006608"/>
              <a:gd name="connsiteY11" fmla="*/ 121186 h 418641"/>
              <a:gd name="connsiteX12" fmla="*/ 572877 w 1006608"/>
              <a:gd name="connsiteY12" fmla="*/ 253388 h 418641"/>
              <a:gd name="connsiteX13" fmla="*/ 594911 w 1006608"/>
              <a:gd name="connsiteY13" fmla="*/ 297455 h 418641"/>
              <a:gd name="connsiteX14" fmla="*/ 605928 w 1006608"/>
              <a:gd name="connsiteY14" fmla="*/ 341523 h 418641"/>
              <a:gd name="connsiteX15" fmla="*/ 627961 w 1006608"/>
              <a:gd name="connsiteY15" fmla="*/ 385590 h 418641"/>
              <a:gd name="connsiteX16" fmla="*/ 638978 w 1006608"/>
              <a:gd name="connsiteY16" fmla="*/ 418641 h 418641"/>
              <a:gd name="connsiteX17" fmla="*/ 661012 w 1006608"/>
              <a:gd name="connsiteY17" fmla="*/ 308472 h 418641"/>
              <a:gd name="connsiteX18" fmla="*/ 705079 w 1006608"/>
              <a:gd name="connsiteY18" fmla="*/ 242371 h 418641"/>
              <a:gd name="connsiteX19" fmla="*/ 727113 w 1006608"/>
              <a:gd name="connsiteY19" fmla="*/ 176270 h 418641"/>
              <a:gd name="connsiteX20" fmla="*/ 738130 w 1006608"/>
              <a:gd name="connsiteY20" fmla="*/ 132202 h 418641"/>
              <a:gd name="connsiteX21" fmla="*/ 760164 w 1006608"/>
              <a:gd name="connsiteY21" fmla="*/ 99152 h 418641"/>
              <a:gd name="connsiteX22" fmla="*/ 793214 w 1006608"/>
              <a:gd name="connsiteY22" fmla="*/ 33051 h 418641"/>
              <a:gd name="connsiteX23" fmla="*/ 859316 w 1006608"/>
              <a:gd name="connsiteY23" fmla="*/ 66101 h 418641"/>
              <a:gd name="connsiteX24" fmla="*/ 958467 w 1006608"/>
              <a:gd name="connsiteY24" fmla="*/ 110169 h 418641"/>
              <a:gd name="connsiteX25" fmla="*/ 1002535 w 1006608"/>
              <a:gd name="connsiteY25" fmla="*/ 132202 h 41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06608" h="418641">
                <a:moveTo>
                  <a:pt x="0" y="165253"/>
                </a:moveTo>
                <a:cubicBezTo>
                  <a:pt x="55084" y="139547"/>
                  <a:pt x="113706" y="120352"/>
                  <a:pt x="165253" y="88135"/>
                </a:cubicBezTo>
                <a:cubicBezTo>
                  <a:pt x="175101" y="81980"/>
                  <a:pt x="169015" y="64152"/>
                  <a:pt x="176270" y="55084"/>
                </a:cubicBezTo>
                <a:cubicBezTo>
                  <a:pt x="184541" y="44745"/>
                  <a:pt x="198303" y="40395"/>
                  <a:pt x="209320" y="33051"/>
                </a:cubicBezTo>
                <a:cubicBezTo>
                  <a:pt x="216665" y="22034"/>
                  <a:pt x="218113" y="0"/>
                  <a:pt x="231354" y="0"/>
                </a:cubicBezTo>
                <a:cubicBezTo>
                  <a:pt x="250718" y="0"/>
                  <a:pt x="262834" y="72406"/>
                  <a:pt x="264405" y="77118"/>
                </a:cubicBezTo>
                <a:cubicBezTo>
                  <a:pt x="286177" y="142434"/>
                  <a:pt x="282876" y="118680"/>
                  <a:pt x="308472" y="176270"/>
                </a:cubicBezTo>
                <a:cubicBezTo>
                  <a:pt x="316504" y="194341"/>
                  <a:pt x="322474" y="213283"/>
                  <a:pt x="330506" y="231354"/>
                </a:cubicBezTo>
                <a:cubicBezTo>
                  <a:pt x="366809" y="313035"/>
                  <a:pt x="340929" y="240590"/>
                  <a:pt x="363557" y="308472"/>
                </a:cubicBezTo>
                <a:cubicBezTo>
                  <a:pt x="374574" y="293783"/>
                  <a:pt x="385935" y="279346"/>
                  <a:pt x="396607" y="264405"/>
                </a:cubicBezTo>
                <a:cubicBezTo>
                  <a:pt x="421516" y="229532"/>
                  <a:pt x="420833" y="223288"/>
                  <a:pt x="451691" y="187287"/>
                </a:cubicBezTo>
                <a:cubicBezTo>
                  <a:pt x="515315" y="113059"/>
                  <a:pt x="458075" y="194236"/>
                  <a:pt x="506776" y="121186"/>
                </a:cubicBezTo>
                <a:lnTo>
                  <a:pt x="572877" y="253388"/>
                </a:lnTo>
                <a:lnTo>
                  <a:pt x="594911" y="297455"/>
                </a:lnTo>
                <a:cubicBezTo>
                  <a:pt x="598583" y="312144"/>
                  <a:pt x="600612" y="327346"/>
                  <a:pt x="605928" y="341523"/>
                </a:cubicBezTo>
                <a:cubicBezTo>
                  <a:pt x="611694" y="356900"/>
                  <a:pt x="621492" y="370495"/>
                  <a:pt x="627961" y="385590"/>
                </a:cubicBezTo>
                <a:cubicBezTo>
                  <a:pt x="632535" y="396264"/>
                  <a:pt x="635306" y="407624"/>
                  <a:pt x="638978" y="418641"/>
                </a:cubicBezTo>
                <a:cubicBezTo>
                  <a:pt x="640361" y="410341"/>
                  <a:pt x="652795" y="324907"/>
                  <a:pt x="661012" y="308472"/>
                </a:cubicBezTo>
                <a:cubicBezTo>
                  <a:pt x="672855" y="284787"/>
                  <a:pt x="696705" y="267493"/>
                  <a:pt x="705079" y="242371"/>
                </a:cubicBezTo>
                <a:cubicBezTo>
                  <a:pt x="712424" y="220337"/>
                  <a:pt x="721480" y="198802"/>
                  <a:pt x="727113" y="176270"/>
                </a:cubicBezTo>
                <a:cubicBezTo>
                  <a:pt x="730785" y="161581"/>
                  <a:pt x="732165" y="146119"/>
                  <a:pt x="738130" y="132202"/>
                </a:cubicBezTo>
                <a:cubicBezTo>
                  <a:pt x="743346" y="120032"/>
                  <a:pt x="752819" y="110169"/>
                  <a:pt x="760164" y="99152"/>
                </a:cubicBezTo>
                <a:cubicBezTo>
                  <a:pt x="764801" y="85240"/>
                  <a:pt x="776787" y="39622"/>
                  <a:pt x="793214" y="33051"/>
                </a:cubicBezTo>
                <a:cubicBezTo>
                  <a:pt x="808065" y="27111"/>
                  <a:pt x="851675" y="61735"/>
                  <a:pt x="859316" y="66101"/>
                </a:cubicBezTo>
                <a:cubicBezTo>
                  <a:pt x="941091" y="112829"/>
                  <a:pt x="864028" y="62950"/>
                  <a:pt x="958467" y="110169"/>
                </a:cubicBezTo>
                <a:cubicBezTo>
                  <a:pt x="1006608" y="134239"/>
                  <a:pt x="974940" y="132202"/>
                  <a:pt x="1002535" y="132202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Arco 42"/>
          <p:cNvSpPr/>
          <p:nvPr/>
        </p:nvSpPr>
        <p:spPr>
          <a:xfrm flipH="1">
            <a:off x="6444208" y="1995686"/>
            <a:ext cx="2016224" cy="576064"/>
          </a:xfrm>
          <a:prstGeom prst="arc">
            <a:avLst/>
          </a:pr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4" name="Conector de seta reta 43"/>
          <p:cNvCxnSpPr/>
          <p:nvPr/>
        </p:nvCxnSpPr>
        <p:spPr>
          <a:xfrm>
            <a:off x="7452320" y="1995686"/>
            <a:ext cx="1296144" cy="0"/>
          </a:xfrm>
          <a:prstGeom prst="straightConnector1">
            <a:avLst/>
          </a:prstGeom>
          <a:ln w="508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467544" y="3507854"/>
            <a:ext cx="280831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3131840" y="3507854"/>
            <a:ext cx="2304256" cy="0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orma livre 47"/>
          <p:cNvSpPr/>
          <p:nvPr/>
        </p:nvSpPr>
        <p:spPr>
          <a:xfrm>
            <a:off x="5364088" y="3363838"/>
            <a:ext cx="1078616" cy="418641"/>
          </a:xfrm>
          <a:custGeom>
            <a:avLst/>
            <a:gdLst>
              <a:gd name="connsiteX0" fmla="*/ 0 w 1006608"/>
              <a:gd name="connsiteY0" fmla="*/ 165253 h 418641"/>
              <a:gd name="connsiteX1" fmla="*/ 165253 w 1006608"/>
              <a:gd name="connsiteY1" fmla="*/ 88135 h 418641"/>
              <a:gd name="connsiteX2" fmla="*/ 176270 w 1006608"/>
              <a:gd name="connsiteY2" fmla="*/ 55084 h 418641"/>
              <a:gd name="connsiteX3" fmla="*/ 209320 w 1006608"/>
              <a:gd name="connsiteY3" fmla="*/ 33051 h 418641"/>
              <a:gd name="connsiteX4" fmla="*/ 231354 w 1006608"/>
              <a:gd name="connsiteY4" fmla="*/ 0 h 418641"/>
              <a:gd name="connsiteX5" fmla="*/ 264405 w 1006608"/>
              <a:gd name="connsiteY5" fmla="*/ 77118 h 418641"/>
              <a:gd name="connsiteX6" fmla="*/ 308472 w 1006608"/>
              <a:gd name="connsiteY6" fmla="*/ 176270 h 418641"/>
              <a:gd name="connsiteX7" fmla="*/ 330506 w 1006608"/>
              <a:gd name="connsiteY7" fmla="*/ 231354 h 418641"/>
              <a:gd name="connsiteX8" fmla="*/ 363557 w 1006608"/>
              <a:gd name="connsiteY8" fmla="*/ 308472 h 418641"/>
              <a:gd name="connsiteX9" fmla="*/ 396607 w 1006608"/>
              <a:gd name="connsiteY9" fmla="*/ 264405 h 418641"/>
              <a:gd name="connsiteX10" fmla="*/ 451691 w 1006608"/>
              <a:gd name="connsiteY10" fmla="*/ 187287 h 418641"/>
              <a:gd name="connsiteX11" fmla="*/ 506776 w 1006608"/>
              <a:gd name="connsiteY11" fmla="*/ 121186 h 418641"/>
              <a:gd name="connsiteX12" fmla="*/ 572877 w 1006608"/>
              <a:gd name="connsiteY12" fmla="*/ 253388 h 418641"/>
              <a:gd name="connsiteX13" fmla="*/ 594911 w 1006608"/>
              <a:gd name="connsiteY13" fmla="*/ 297455 h 418641"/>
              <a:gd name="connsiteX14" fmla="*/ 605928 w 1006608"/>
              <a:gd name="connsiteY14" fmla="*/ 341523 h 418641"/>
              <a:gd name="connsiteX15" fmla="*/ 627961 w 1006608"/>
              <a:gd name="connsiteY15" fmla="*/ 385590 h 418641"/>
              <a:gd name="connsiteX16" fmla="*/ 638978 w 1006608"/>
              <a:gd name="connsiteY16" fmla="*/ 418641 h 418641"/>
              <a:gd name="connsiteX17" fmla="*/ 661012 w 1006608"/>
              <a:gd name="connsiteY17" fmla="*/ 308472 h 418641"/>
              <a:gd name="connsiteX18" fmla="*/ 705079 w 1006608"/>
              <a:gd name="connsiteY18" fmla="*/ 242371 h 418641"/>
              <a:gd name="connsiteX19" fmla="*/ 727113 w 1006608"/>
              <a:gd name="connsiteY19" fmla="*/ 176270 h 418641"/>
              <a:gd name="connsiteX20" fmla="*/ 738130 w 1006608"/>
              <a:gd name="connsiteY20" fmla="*/ 132202 h 418641"/>
              <a:gd name="connsiteX21" fmla="*/ 760164 w 1006608"/>
              <a:gd name="connsiteY21" fmla="*/ 99152 h 418641"/>
              <a:gd name="connsiteX22" fmla="*/ 793214 w 1006608"/>
              <a:gd name="connsiteY22" fmla="*/ 33051 h 418641"/>
              <a:gd name="connsiteX23" fmla="*/ 859316 w 1006608"/>
              <a:gd name="connsiteY23" fmla="*/ 66101 h 418641"/>
              <a:gd name="connsiteX24" fmla="*/ 958467 w 1006608"/>
              <a:gd name="connsiteY24" fmla="*/ 110169 h 418641"/>
              <a:gd name="connsiteX25" fmla="*/ 1002535 w 1006608"/>
              <a:gd name="connsiteY25" fmla="*/ 132202 h 41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06608" h="418641">
                <a:moveTo>
                  <a:pt x="0" y="165253"/>
                </a:moveTo>
                <a:cubicBezTo>
                  <a:pt x="55084" y="139547"/>
                  <a:pt x="113706" y="120352"/>
                  <a:pt x="165253" y="88135"/>
                </a:cubicBezTo>
                <a:cubicBezTo>
                  <a:pt x="175101" y="81980"/>
                  <a:pt x="169015" y="64152"/>
                  <a:pt x="176270" y="55084"/>
                </a:cubicBezTo>
                <a:cubicBezTo>
                  <a:pt x="184541" y="44745"/>
                  <a:pt x="198303" y="40395"/>
                  <a:pt x="209320" y="33051"/>
                </a:cubicBezTo>
                <a:cubicBezTo>
                  <a:pt x="216665" y="22034"/>
                  <a:pt x="218113" y="0"/>
                  <a:pt x="231354" y="0"/>
                </a:cubicBezTo>
                <a:cubicBezTo>
                  <a:pt x="250718" y="0"/>
                  <a:pt x="262834" y="72406"/>
                  <a:pt x="264405" y="77118"/>
                </a:cubicBezTo>
                <a:cubicBezTo>
                  <a:pt x="286177" y="142434"/>
                  <a:pt x="282876" y="118680"/>
                  <a:pt x="308472" y="176270"/>
                </a:cubicBezTo>
                <a:cubicBezTo>
                  <a:pt x="316504" y="194341"/>
                  <a:pt x="322474" y="213283"/>
                  <a:pt x="330506" y="231354"/>
                </a:cubicBezTo>
                <a:cubicBezTo>
                  <a:pt x="366809" y="313035"/>
                  <a:pt x="340929" y="240590"/>
                  <a:pt x="363557" y="308472"/>
                </a:cubicBezTo>
                <a:cubicBezTo>
                  <a:pt x="374574" y="293783"/>
                  <a:pt x="385935" y="279346"/>
                  <a:pt x="396607" y="264405"/>
                </a:cubicBezTo>
                <a:cubicBezTo>
                  <a:pt x="421516" y="229532"/>
                  <a:pt x="420833" y="223288"/>
                  <a:pt x="451691" y="187287"/>
                </a:cubicBezTo>
                <a:cubicBezTo>
                  <a:pt x="515315" y="113059"/>
                  <a:pt x="458075" y="194236"/>
                  <a:pt x="506776" y="121186"/>
                </a:cubicBezTo>
                <a:lnTo>
                  <a:pt x="572877" y="253388"/>
                </a:lnTo>
                <a:lnTo>
                  <a:pt x="594911" y="297455"/>
                </a:lnTo>
                <a:cubicBezTo>
                  <a:pt x="598583" y="312144"/>
                  <a:pt x="600612" y="327346"/>
                  <a:pt x="605928" y="341523"/>
                </a:cubicBezTo>
                <a:cubicBezTo>
                  <a:pt x="611694" y="356900"/>
                  <a:pt x="621492" y="370495"/>
                  <a:pt x="627961" y="385590"/>
                </a:cubicBezTo>
                <a:cubicBezTo>
                  <a:pt x="632535" y="396264"/>
                  <a:pt x="635306" y="407624"/>
                  <a:pt x="638978" y="418641"/>
                </a:cubicBezTo>
                <a:cubicBezTo>
                  <a:pt x="640361" y="410341"/>
                  <a:pt x="652795" y="324907"/>
                  <a:pt x="661012" y="308472"/>
                </a:cubicBezTo>
                <a:cubicBezTo>
                  <a:pt x="672855" y="284787"/>
                  <a:pt x="696705" y="267493"/>
                  <a:pt x="705079" y="242371"/>
                </a:cubicBezTo>
                <a:cubicBezTo>
                  <a:pt x="712424" y="220337"/>
                  <a:pt x="721480" y="198802"/>
                  <a:pt x="727113" y="176270"/>
                </a:cubicBezTo>
                <a:cubicBezTo>
                  <a:pt x="730785" y="161581"/>
                  <a:pt x="732165" y="146119"/>
                  <a:pt x="738130" y="132202"/>
                </a:cubicBezTo>
                <a:cubicBezTo>
                  <a:pt x="743346" y="120032"/>
                  <a:pt x="752819" y="110169"/>
                  <a:pt x="760164" y="99152"/>
                </a:cubicBezTo>
                <a:cubicBezTo>
                  <a:pt x="764801" y="85240"/>
                  <a:pt x="776787" y="39622"/>
                  <a:pt x="793214" y="33051"/>
                </a:cubicBezTo>
                <a:cubicBezTo>
                  <a:pt x="808065" y="27111"/>
                  <a:pt x="851675" y="61735"/>
                  <a:pt x="859316" y="66101"/>
                </a:cubicBezTo>
                <a:cubicBezTo>
                  <a:pt x="941091" y="112829"/>
                  <a:pt x="864028" y="62950"/>
                  <a:pt x="958467" y="110169"/>
                </a:cubicBezTo>
                <a:cubicBezTo>
                  <a:pt x="1006608" y="134239"/>
                  <a:pt x="974940" y="132202"/>
                  <a:pt x="1002535" y="132202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7" name="Conector de seta reta 56"/>
          <p:cNvCxnSpPr/>
          <p:nvPr/>
        </p:nvCxnSpPr>
        <p:spPr>
          <a:xfrm>
            <a:off x="467544" y="699542"/>
            <a:ext cx="0" cy="360040"/>
          </a:xfrm>
          <a:prstGeom prst="straightConnector1">
            <a:avLst/>
          </a:prstGeom>
          <a:ln w="50800">
            <a:solidFill>
              <a:srgbClr val="03553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>
            <a:off x="467544" y="1923678"/>
            <a:ext cx="0" cy="360040"/>
          </a:xfrm>
          <a:prstGeom prst="straightConnector1">
            <a:avLst/>
          </a:prstGeom>
          <a:ln w="50800">
            <a:solidFill>
              <a:srgbClr val="03553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>
            <a:off x="467544" y="3147814"/>
            <a:ext cx="0" cy="360040"/>
          </a:xfrm>
          <a:prstGeom prst="straightConnector1">
            <a:avLst/>
          </a:prstGeom>
          <a:ln w="50800">
            <a:solidFill>
              <a:srgbClr val="03553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>
            <a:off x="467544" y="4371950"/>
            <a:ext cx="0" cy="360040"/>
          </a:xfrm>
          <a:prstGeom prst="straightConnector1">
            <a:avLst/>
          </a:prstGeom>
          <a:ln w="50800">
            <a:solidFill>
              <a:srgbClr val="03553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/>
          <p:nvPr/>
        </p:nvCxnSpPr>
        <p:spPr>
          <a:xfrm>
            <a:off x="3491880" y="699542"/>
            <a:ext cx="0" cy="36004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>
            <a:off x="2483768" y="1923678"/>
            <a:ext cx="0" cy="36004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>
            <a:off x="3491880" y="1923678"/>
            <a:ext cx="0" cy="36004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>
            <a:off x="7452320" y="3219822"/>
            <a:ext cx="1296144" cy="0"/>
          </a:xfrm>
          <a:prstGeom prst="straightConnector1">
            <a:avLst/>
          </a:prstGeom>
          <a:ln w="508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>
            <a:off x="7452320" y="4443958"/>
            <a:ext cx="1296144" cy="0"/>
          </a:xfrm>
          <a:prstGeom prst="straightConnector1">
            <a:avLst/>
          </a:prstGeom>
          <a:ln w="508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o 54"/>
          <p:cNvSpPr/>
          <p:nvPr/>
        </p:nvSpPr>
        <p:spPr>
          <a:xfrm flipH="1">
            <a:off x="6444208" y="3219822"/>
            <a:ext cx="2016224" cy="576064"/>
          </a:xfrm>
          <a:prstGeom prst="arc">
            <a:avLst/>
          </a:pr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Arco 55"/>
          <p:cNvSpPr/>
          <p:nvPr/>
        </p:nvSpPr>
        <p:spPr>
          <a:xfrm flipH="1">
            <a:off x="6444208" y="4443958"/>
            <a:ext cx="2016224" cy="576064"/>
          </a:xfrm>
          <a:prstGeom prst="arc">
            <a:avLst/>
          </a:prstGeom>
          <a:ln w="508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9" name="Conector de seta reta 58"/>
          <p:cNvCxnSpPr/>
          <p:nvPr/>
        </p:nvCxnSpPr>
        <p:spPr>
          <a:xfrm>
            <a:off x="6444208" y="3147814"/>
            <a:ext cx="0" cy="36004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/>
          <p:cNvCxnSpPr/>
          <p:nvPr/>
        </p:nvCxnSpPr>
        <p:spPr>
          <a:xfrm>
            <a:off x="6444208" y="4371950"/>
            <a:ext cx="0" cy="36004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Rip Gravestone - Dessin Tombe Transparent PNG - 643x385 - Free Download on  Nice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795886"/>
            <a:ext cx="1542462" cy="83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11910"/>
            <a:ext cx="2880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Very Fluffy Cloud transparent PNG - Stick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95686"/>
            <a:ext cx="6876256" cy="1008112"/>
          </a:xfrm>
          <a:prstGeom prst="rect">
            <a:avLst/>
          </a:prstGeom>
          <a:noFill/>
        </p:spPr>
      </p:pic>
      <p:sp>
        <p:nvSpPr>
          <p:cNvPr id="24580" name="AutoShape 4" descr="Thin christian cross icon - Transparent PNG &amp; SVG vector file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2" name="Picture 6" descr="Christian cross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011910"/>
            <a:ext cx="149669" cy="216024"/>
          </a:xfrm>
          <a:prstGeom prst="rect">
            <a:avLst/>
          </a:prstGeom>
          <a:noFill/>
        </p:spPr>
      </p:pic>
      <p:cxnSp>
        <p:nvCxnSpPr>
          <p:cNvPr id="12" name="Conector de seta reta 11"/>
          <p:cNvCxnSpPr/>
          <p:nvPr/>
        </p:nvCxnSpPr>
        <p:spPr>
          <a:xfrm flipV="1">
            <a:off x="3851920" y="3723878"/>
            <a:ext cx="100811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 flipV="1">
            <a:off x="1835696" y="3723878"/>
            <a:ext cx="944488" cy="2964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2627784" y="4563789"/>
            <a:ext cx="1306488" cy="579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MORTE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1907704" y="2931790"/>
            <a:ext cx="3024336" cy="86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noProof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ESTADO INTERMEDIÁRIO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0" y="3219822"/>
            <a:ext cx="212372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HADES</a:t>
            </a:r>
            <a:r>
              <a:rPr kumimoji="0" lang="pt-BR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baseline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INFERNO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4355976" y="3147814"/>
            <a:ext cx="255577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noProof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PARAÍSO</a:t>
            </a:r>
            <a:endParaRPr lang="pt-BR" sz="28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SEIO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ABRAÃO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236296" y="0"/>
            <a:ext cx="1907704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7308304" y="4299942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dirty="0" err="1" smtClean="0">
                <a:latin typeface="+mj-lt"/>
                <a:ea typeface="+mj-ea"/>
                <a:cs typeface="+mj-cs"/>
              </a:rPr>
              <a:t>Hb</a:t>
            </a:r>
            <a:r>
              <a:rPr lang="pt-BR" sz="2200" b="1" dirty="0" smtClean="0">
                <a:latin typeface="+mj-lt"/>
                <a:ea typeface="+mj-ea"/>
                <a:cs typeface="+mj-cs"/>
              </a:rPr>
              <a:t> 9.27</a:t>
            </a:r>
            <a:r>
              <a:rPr kumimoji="0" 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pt-BR" sz="2200" b="1" dirty="0" err="1" smtClean="0">
                <a:latin typeface="+mj-lt"/>
                <a:ea typeface="+mj-ea"/>
                <a:cs typeface="+mj-cs"/>
              </a:rPr>
              <a:t>Ec</a:t>
            </a:r>
            <a:r>
              <a:rPr lang="pt-BR" sz="2200" b="1" dirty="0" smtClean="0">
                <a:latin typeface="+mj-lt"/>
                <a:ea typeface="+mj-ea"/>
                <a:cs typeface="+mj-cs"/>
              </a:rPr>
              <a:t> 12.7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2051720" y="2211710"/>
            <a:ext cx="2736304" cy="579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noProof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VOLTA DE CRISTO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 flipH="1" flipV="1">
            <a:off x="971600" y="2931790"/>
            <a:ext cx="8384" cy="3684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H="1" flipV="1">
            <a:off x="5580112" y="2859782"/>
            <a:ext cx="8384" cy="3684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ítulo 1"/>
          <p:cNvSpPr txBox="1">
            <a:spLocks/>
          </p:cNvSpPr>
          <p:nvPr/>
        </p:nvSpPr>
        <p:spPr>
          <a:xfrm>
            <a:off x="7308304" y="3291830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dirty="0" err="1" smtClean="0">
                <a:latin typeface="+mj-lt"/>
                <a:ea typeface="+mj-ea"/>
                <a:cs typeface="+mj-cs"/>
              </a:rPr>
              <a:t>Lc</a:t>
            </a:r>
            <a:r>
              <a:rPr lang="pt-BR" sz="2200" b="1" dirty="0" smtClean="0">
                <a:latin typeface="+mj-lt"/>
                <a:ea typeface="+mj-ea"/>
                <a:cs typeface="+mj-cs"/>
              </a:rPr>
              <a:t> 16.19-31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Lc</a:t>
            </a:r>
            <a:r>
              <a:rPr kumimoji="0" lang="pt-B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pt-BR" sz="2200" b="1" dirty="0" smtClean="0">
                <a:latin typeface="+mj-lt"/>
                <a:ea typeface="+mj-ea"/>
                <a:cs typeface="+mj-cs"/>
              </a:rPr>
              <a:t>23.43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683568" y="1635646"/>
            <a:ext cx="5544616" cy="507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noProof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RESSURREIÇÃO DOS MORTOS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683568" y="1347614"/>
            <a:ext cx="5544616" cy="507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TRANSFORMAÇÃO DOS VIVOS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683568" y="1059582"/>
            <a:ext cx="5544616" cy="507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noProof="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ARREBATAMENTO DOS SALVOS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683568" y="771550"/>
            <a:ext cx="5544616" cy="507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JUÍZO FINAL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40" name="Conector de seta reta 39"/>
          <p:cNvCxnSpPr/>
          <p:nvPr/>
        </p:nvCxnSpPr>
        <p:spPr>
          <a:xfrm flipH="1" flipV="1">
            <a:off x="1475656" y="699542"/>
            <a:ext cx="944488" cy="2964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4788024" y="771550"/>
            <a:ext cx="100811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ítulo 1"/>
          <p:cNvSpPr txBox="1">
            <a:spLocks/>
          </p:cNvSpPr>
          <p:nvPr/>
        </p:nvSpPr>
        <p:spPr>
          <a:xfrm>
            <a:off x="179512" y="195486"/>
            <a:ext cx="1306488" cy="579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GEENA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5436096" y="123478"/>
            <a:ext cx="18002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NOVO CÉU E NOVA TERRA</a:t>
            </a:r>
            <a:endParaRPr kumimoji="0" lang="pt-B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5" name="Título 1"/>
          <p:cNvSpPr txBox="1">
            <a:spLocks/>
          </p:cNvSpPr>
          <p:nvPr/>
        </p:nvSpPr>
        <p:spPr>
          <a:xfrm>
            <a:off x="7308304" y="2427734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noProof="0" dirty="0" err="1" smtClean="0">
                <a:latin typeface="+mj-lt"/>
                <a:ea typeface="+mj-ea"/>
                <a:cs typeface="+mj-cs"/>
              </a:rPr>
              <a:t>Mt</a:t>
            </a:r>
            <a:r>
              <a:rPr lang="pt-BR" sz="2200" b="1" noProof="0" dirty="0" smtClean="0">
                <a:latin typeface="+mj-lt"/>
                <a:ea typeface="+mj-ea"/>
                <a:cs typeface="+mj-cs"/>
              </a:rPr>
              <a:t> 24.29-31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6" name="Título 1"/>
          <p:cNvSpPr txBox="1">
            <a:spLocks/>
          </p:cNvSpPr>
          <p:nvPr/>
        </p:nvSpPr>
        <p:spPr>
          <a:xfrm>
            <a:off x="7308304" y="1707654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dirty="0" smtClean="0">
                <a:latin typeface="+mj-lt"/>
                <a:ea typeface="+mj-ea"/>
                <a:cs typeface="+mj-cs"/>
              </a:rPr>
              <a:t>1 Co 15.50-52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7308304" y="1347614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dirty="0" smtClean="0">
                <a:latin typeface="+mj-lt"/>
                <a:ea typeface="+mj-ea"/>
                <a:cs typeface="+mj-cs"/>
              </a:rPr>
              <a:t>1 </a:t>
            </a:r>
            <a:r>
              <a:rPr lang="pt-BR" sz="2200" b="1" dirty="0" err="1" smtClean="0">
                <a:latin typeface="+mj-lt"/>
                <a:ea typeface="+mj-ea"/>
                <a:cs typeface="+mj-cs"/>
              </a:rPr>
              <a:t>Ts</a:t>
            </a:r>
            <a:r>
              <a:rPr lang="pt-BR" sz="2200" b="1" dirty="0" smtClean="0">
                <a:latin typeface="+mj-lt"/>
                <a:ea typeface="+mj-ea"/>
                <a:cs typeface="+mj-cs"/>
              </a:rPr>
              <a:t> 4.13-18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7308304" y="987574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noProof="0" dirty="0" err="1" smtClean="0">
                <a:latin typeface="+mj-lt"/>
                <a:ea typeface="+mj-ea"/>
                <a:cs typeface="+mj-cs"/>
              </a:rPr>
              <a:t>Ap</a:t>
            </a:r>
            <a:r>
              <a:rPr lang="pt-BR" sz="2200" b="1" noProof="0" dirty="0" smtClean="0">
                <a:latin typeface="+mj-lt"/>
                <a:ea typeface="+mj-ea"/>
                <a:cs typeface="+mj-cs"/>
              </a:rPr>
              <a:t> 20.11-15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7308304" y="339502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noProof="0" dirty="0" err="1" smtClean="0">
                <a:latin typeface="+mj-lt"/>
                <a:ea typeface="+mj-ea"/>
                <a:cs typeface="+mj-cs"/>
              </a:rPr>
              <a:t>Mt</a:t>
            </a:r>
            <a:r>
              <a:rPr lang="pt-BR" sz="2200" b="1" noProof="0" dirty="0" smtClean="0">
                <a:latin typeface="+mj-lt"/>
                <a:ea typeface="+mj-ea"/>
                <a:cs typeface="+mj-cs"/>
              </a:rPr>
              <a:t> 25.41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7308304" y="0"/>
            <a:ext cx="1835696" cy="733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b="1" noProof="0" dirty="0" smtClean="0">
                <a:latin typeface="+mj-lt"/>
                <a:ea typeface="+mj-ea"/>
                <a:cs typeface="+mj-cs"/>
              </a:rPr>
              <a:t>2 </a:t>
            </a:r>
            <a:r>
              <a:rPr lang="pt-BR" sz="2200" b="1" noProof="0" dirty="0" err="1" smtClean="0">
                <a:latin typeface="+mj-lt"/>
                <a:ea typeface="+mj-ea"/>
                <a:cs typeface="+mj-cs"/>
              </a:rPr>
              <a:t>Pe</a:t>
            </a:r>
            <a:r>
              <a:rPr lang="pt-BR" sz="2200" b="1" noProof="0" dirty="0" smtClean="0">
                <a:latin typeface="+mj-lt"/>
                <a:ea typeface="+mj-ea"/>
                <a:cs typeface="+mj-cs"/>
              </a:rPr>
              <a:t> 3.10-13</a:t>
            </a:r>
            <a:endParaRPr kumimoji="0" lang="pt-B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422100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0" y="0"/>
            <a:ext cx="9144000" cy="113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RESUMO DO LIVRO DE APOCALIPSE</a:t>
            </a:r>
            <a:endParaRPr kumimoji="0" lang="pt-BR" sz="3600" b="1" i="0" u="none" strike="noStrike" kern="1200" cap="none" spc="-15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395536" y="1275606"/>
            <a:ext cx="8748464" cy="3723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1) Introdução (1) </a:t>
            </a:r>
            <a:endParaRPr lang="pt-BR" sz="24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-15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2) As sete igrejas (2,3) </a:t>
            </a:r>
            <a:endParaRPr kumimoji="0" lang="pt-BR" sz="2400" b="1" i="0" u="none" strike="noStrike" kern="1200" cap="none" spc="-150" normalizeH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3) Os sete selos (4-7) </a:t>
            </a:r>
            <a:endParaRPr lang="pt-BR" sz="24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4</a:t>
            </a:r>
            <a:r>
              <a:rPr kumimoji="0" lang="pt-BR" sz="2800" b="1" i="0" u="none" strike="noStrike" kern="1200" cap="none" spc="-15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) As sete trombetas (8-14)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5</a:t>
            </a:r>
            <a:r>
              <a:rPr kumimoji="0" lang="pt-BR" sz="2800" b="1" i="0" u="none" strike="noStrike" kern="1200" cap="none" spc="-15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) As sete taças (15,16)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6) A vitória final (17-20) </a:t>
            </a:r>
            <a:endParaRPr kumimoji="0" lang="pt-BR" sz="2800" b="1" i="0" u="none" strike="noStrike" kern="1200" cap="none" spc="-150" normalizeH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7) Conclusão (21,22) </a:t>
            </a:r>
            <a:endParaRPr kumimoji="0" lang="pt-BR" sz="2400" b="1" i="0" u="none" strike="noStrike" kern="1200" cap="none" spc="-150" normalizeH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026" name="Picture 2" descr="A TENDA NA ROCHA: As Sete Igrejas do Apocalip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75606"/>
            <a:ext cx="1152128" cy="891099"/>
          </a:xfrm>
          <a:prstGeom prst="rect">
            <a:avLst/>
          </a:prstGeom>
          <a:noFill/>
        </p:spPr>
      </p:pic>
      <p:pic>
        <p:nvPicPr>
          <p:cNvPr id="1028" name="Picture 4" descr="As Sete Igrejas e Os Sete Selos |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995686"/>
            <a:ext cx="1224135" cy="86409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787774"/>
            <a:ext cx="1080120" cy="85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7202" y="3219822"/>
            <a:ext cx="1045278" cy="9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155926"/>
            <a:ext cx="1224136" cy="7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Sombra do Onipotente: UM NOVO CÉU E UMA NOVA TERR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4083918"/>
            <a:ext cx="1032115" cy="936104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1707654"/>
            <a:ext cx="936104" cy="61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ítulo 3"/>
          <p:cNvSpPr>
            <a:spLocks noGrp="1"/>
          </p:cNvSpPr>
          <p:nvPr>
            <p:ph type="title"/>
          </p:nvPr>
        </p:nvSpPr>
        <p:spPr>
          <a:xfrm>
            <a:off x="3851920" y="1131590"/>
            <a:ext cx="514400" cy="432048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>
          <a:xfrm>
            <a:off x="5508104" y="1491630"/>
            <a:ext cx="5760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ítulo 3"/>
          <p:cNvSpPr txBox="1">
            <a:spLocks/>
          </p:cNvSpPr>
          <p:nvPr/>
        </p:nvSpPr>
        <p:spPr>
          <a:xfrm>
            <a:off x="7092280" y="1851670"/>
            <a:ext cx="5144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5220072" y="2571750"/>
            <a:ext cx="4320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ítulo 3"/>
          <p:cNvSpPr txBox="1">
            <a:spLocks/>
          </p:cNvSpPr>
          <p:nvPr/>
        </p:nvSpPr>
        <p:spPr>
          <a:xfrm>
            <a:off x="7452320" y="3075806"/>
            <a:ext cx="5040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5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>
          <a:xfrm>
            <a:off x="4283968" y="3939902"/>
            <a:ext cx="5760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ítulo 3"/>
          <p:cNvSpPr txBox="1">
            <a:spLocks/>
          </p:cNvSpPr>
          <p:nvPr/>
        </p:nvSpPr>
        <p:spPr>
          <a:xfrm>
            <a:off x="6156176" y="3939902"/>
            <a:ext cx="5144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</a:t>
            </a:r>
            <a:endParaRPr kumimoji="0" lang="pt-B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864096"/>
          </a:xfrm>
          <a:solidFill>
            <a:srgbClr val="001760"/>
          </a:solidFill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 (CAPÍTULO 1)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9662"/>
            <a:ext cx="4690864" cy="2814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No primeiro capítulo Jesus se apresenta a João. Isso é feito através da simbologia típica da literatura apocalíptica.</a:t>
            </a:r>
            <a:endParaRPr lang="pt-BR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7654"/>
            <a:ext cx="302433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ipse 13"/>
          <p:cNvSpPr/>
          <p:nvPr/>
        </p:nvSpPr>
        <p:spPr>
          <a:xfrm>
            <a:off x="107504" y="123478"/>
            <a:ext cx="1008112" cy="936104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107504" y="123478"/>
            <a:ext cx="100811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1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6" name="Picture 8" descr="Goodbye clipart border, Picture #1238144 goodbye clipart 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7654"/>
            <a:ext cx="3274288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ood Google Slide Background - 2560x1440 Wallpaper - teahub.i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07504" y="123478"/>
            <a:ext cx="8928992" cy="489654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7544" y="555526"/>
            <a:ext cx="813690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11560" y="699542"/>
            <a:ext cx="7848872" cy="864096"/>
          </a:xfrm>
          <a:solidFill>
            <a:srgbClr val="001760"/>
          </a:solidFill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SETE IGREJAS (CAPÍTULOS 2 E 3)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9662"/>
            <a:ext cx="4690864" cy="2814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	</a:t>
            </a:r>
            <a:r>
              <a:rPr lang="pt-BR" b="1" dirty="0" smtClean="0"/>
              <a:t>O livro de Apocalipse foi escrito originalmente para as sete igrejas da Ásia Menor, visando fortalecê-las.</a:t>
            </a:r>
            <a:endParaRPr lang="pt-BR" b="1" dirty="0"/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260ACE08-D719-4DCE-8869-5CCEEEF836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707654"/>
            <a:ext cx="3096344" cy="2808312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107504" y="123478"/>
            <a:ext cx="1008112" cy="936104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3"/>
          <p:cNvSpPr txBox="1">
            <a:spLocks/>
          </p:cNvSpPr>
          <p:nvPr/>
        </p:nvSpPr>
        <p:spPr>
          <a:xfrm>
            <a:off x="107504" y="123478"/>
            <a:ext cx="1008112" cy="925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2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4" name="Picture 8" descr="Goodbye clipart border, Picture #1238144 goodbye clipart 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7654"/>
            <a:ext cx="3274288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E20FB61-A4E2-40AE-953D-C862E6D32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1) ÉFESO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25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A IGREJA QUE PERDEU  O PRIMEIRO AMOR</a:t>
            </a:r>
            <a:endParaRPr lang="pt-BR" sz="25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23604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036409D5-CDC5-4124-AC56-71F6BABB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024" cy="5157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91372"/>
            <a:ext cx="3816424" cy="796202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2) ESMIRNA</a:t>
            </a:r>
            <a:endParaRPr lang="pt-BR" sz="4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6" name="Título 3">
            <a:extLst>
              <a:ext uri="{FF2B5EF4-FFF2-40B4-BE49-F238E27FC236}">
                <a16:creationId xmlns="" xmlns:a16="http://schemas.microsoft.com/office/drawing/2014/main" id="{50A0D00F-03E1-4214-A97A-16FA38AEC63A}"/>
              </a:ext>
            </a:extLst>
          </p:cNvPr>
          <p:cNvSpPr txBox="1">
            <a:spLocks/>
          </p:cNvSpPr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solidFill>
            <a:srgbClr val="01210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pt-BR" sz="25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PERSEGUIDA,                     MAS FIEL</a:t>
            </a:r>
            <a:endParaRPr lang="pt-BR" sz="25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95486"/>
            <a:ext cx="3816424" cy="79620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D95D1992-5CFD-4A6F-A572-F634D14E6678}"/>
              </a:ext>
            </a:extLst>
          </p:cNvPr>
          <p:cNvSpPr/>
          <p:nvPr/>
        </p:nvSpPr>
        <p:spPr>
          <a:xfrm>
            <a:off x="5148064" y="1203598"/>
            <a:ext cx="3816424" cy="108012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57265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399</Words>
  <Application>Microsoft Office PowerPoint</Application>
  <PresentationFormat>Apresentação na tela (16:9)</PresentationFormat>
  <Paragraphs>131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Slide 1</vt:lpstr>
      <vt:lpstr>O LIVRO DE APOCALIPSE NÃO É DIFÍCIL POR ACASO!</vt:lpstr>
      <vt:lpstr>Slide 3</vt:lpstr>
      <vt:lpstr>Slide 4</vt:lpstr>
      <vt:lpstr>1</vt:lpstr>
      <vt:lpstr>INTRODUÇÃO (CAPÍTULO 1)</vt:lpstr>
      <vt:lpstr>AS SETE IGREJAS (CAPÍTULOS 2 E 3)</vt:lpstr>
      <vt:lpstr>Slide 8</vt:lpstr>
      <vt:lpstr>Slide 9</vt:lpstr>
      <vt:lpstr>Slide 10</vt:lpstr>
      <vt:lpstr>Slide 11</vt:lpstr>
      <vt:lpstr>Slide 12</vt:lpstr>
      <vt:lpstr>Slide 13</vt:lpstr>
      <vt:lpstr>Slide 14</vt:lpstr>
      <vt:lpstr>OS SETE SELOS (CAPÍTULOS 4 A 7)</vt:lpstr>
      <vt:lpstr>OS SETE SELOS</vt:lpstr>
      <vt:lpstr>AS SETE TROMBETAS (CAPÍTULOS 8 A 14)</vt:lpstr>
      <vt:lpstr>AS SETE TROMBETAS</vt:lpstr>
      <vt:lpstr>A “TRÍADE DO MAL”!</vt:lpstr>
      <vt:lpstr>AS SETE TAÇAS (CAPÍTULOS 15 E 16)</vt:lpstr>
      <vt:lpstr>AS SETE TAÇAS</vt:lpstr>
      <vt:lpstr>A VITÓRIA FINAL (CAPÍTULOS 17 A 20)</vt:lpstr>
      <vt:lpstr>CONCLUSÃO (CAPÍTULOS 21 E 22)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 Rodrigues</dc:creator>
  <cp:lastModifiedBy>Marcelo Rodrigues</cp:lastModifiedBy>
  <cp:revision>30</cp:revision>
  <dcterms:created xsi:type="dcterms:W3CDTF">2021-12-18T13:54:28Z</dcterms:created>
  <dcterms:modified xsi:type="dcterms:W3CDTF">2021-12-21T14:32:46Z</dcterms:modified>
</cp:coreProperties>
</file>