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FE41-33DE-4FAB-B901-D409A9A1D8A1}" type="datetimeFigureOut">
              <a:rPr lang="pt-BR" smtClean="0"/>
              <a:t>04/03/2024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7810-4BCE-4272-A31A-BBB6A08D5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1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FE41-33DE-4FAB-B901-D409A9A1D8A1}" type="datetimeFigureOut">
              <a:rPr lang="pt-BR" smtClean="0"/>
              <a:t>04/03/2024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7810-4BCE-4272-A31A-BBB6A08D5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5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FE41-33DE-4FAB-B901-D409A9A1D8A1}" type="datetimeFigureOut">
              <a:rPr lang="pt-BR" smtClean="0"/>
              <a:t>04/03/2024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7810-4BCE-4272-A31A-BBB6A08D5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30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FE41-33DE-4FAB-B901-D409A9A1D8A1}" type="datetimeFigureOut">
              <a:rPr lang="pt-BR" smtClean="0"/>
              <a:t>04/03/2024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7810-4BCE-4272-A31A-BBB6A08D5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56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FE41-33DE-4FAB-B901-D409A9A1D8A1}" type="datetimeFigureOut">
              <a:rPr lang="pt-BR" smtClean="0"/>
              <a:t>04/03/2024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7810-4BCE-4272-A31A-BBB6A08D5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67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FE41-33DE-4FAB-B901-D409A9A1D8A1}" type="datetimeFigureOut">
              <a:rPr lang="pt-BR" smtClean="0"/>
              <a:t>04/03/2024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7810-4BCE-4272-A31A-BBB6A08D5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1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FE41-33DE-4FAB-B901-D409A9A1D8A1}" type="datetimeFigureOut">
              <a:rPr lang="pt-BR" smtClean="0"/>
              <a:t>04/03/2024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7810-4BCE-4272-A31A-BBB6A08D5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63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FE41-33DE-4FAB-B901-D409A9A1D8A1}" type="datetimeFigureOut">
              <a:rPr lang="pt-BR" smtClean="0"/>
              <a:t>04/03/2024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7810-4BCE-4272-A31A-BBB6A08D5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7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FE41-33DE-4FAB-B901-D409A9A1D8A1}" type="datetimeFigureOut">
              <a:rPr lang="pt-BR" smtClean="0"/>
              <a:t>04/03/2024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7810-4BCE-4272-A31A-BBB6A08D5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67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FE41-33DE-4FAB-B901-D409A9A1D8A1}" type="datetimeFigureOut">
              <a:rPr lang="pt-BR" smtClean="0"/>
              <a:t>04/03/2024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7810-4BCE-4272-A31A-BBB6A08D5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2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FE41-33DE-4FAB-B901-D409A9A1D8A1}" type="datetimeFigureOut">
              <a:rPr lang="pt-BR" smtClean="0"/>
              <a:t>04/03/2024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7810-4BCE-4272-A31A-BBB6A08D5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58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0FE41-33DE-4FAB-B901-D409A9A1D8A1}" type="datetimeFigureOut">
              <a:rPr lang="pt-BR" smtClean="0"/>
              <a:t>04/03/2024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67810-4BCE-4272-A31A-BBB6A08D5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07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1"/>
            <a:ext cx="12191999" cy="6858001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625511" y="4121622"/>
            <a:ext cx="979025" cy="884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Rockwell Extra Bold" panose="02060903040505020403" pitchFamily="18" charset="0"/>
              </a:rPr>
              <a:t>1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7667396" y="3781776"/>
            <a:ext cx="4020271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ORIGEM DO MAL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4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1"/>
            <a:ext cx="12191999" cy="685800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" y="-636608"/>
            <a:ext cx="12616405" cy="7494607"/>
          </a:xfrm>
          <a:prstGeom prst="rect">
            <a:avLst/>
          </a:prstGeom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6400799" y="509286"/>
            <a:ext cx="5011838" cy="60651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 guerra espiritual não é apenas um aspecto da vida cristã; é toda ela. Abrange tudo o que fazemos. Ser crente é ser um soldado dessa guerra. E ser um soldado da guerra espiritual é ter uma vida vitoriosa, coerente com a mensagem cristã. É ter Cristo ao nosso lado”                             (Dean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Sherman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4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1"/>
            <a:ext cx="12191999" cy="685800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6400800" y="3781776"/>
            <a:ext cx="5286868" cy="2422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</a:t>
            </a:r>
          </a:p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2) A REBELIÃO DE LÚCIFER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6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227180" y="231493"/>
            <a:ext cx="5634108" cy="35187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“Não te deixes vencer pelo mal, mas vence o mal com o bem” </a:t>
            </a:r>
          </a:p>
          <a:p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pt-BR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Rm</a:t>
            </a: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12.21).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24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1"/>
            <a:ext cx="12191999" cy="685800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" y="-636608"/>
            <a:ext cx="12616405" cy="7494607"/>
          </a:xfrm>
          <a:prstGeom prst="rect">
            <a:avLst/>
          </a:prstGeom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6227180" y="567160"/>
            <a:ext cx="5428527" cy="5616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 luta espiritual não tem nada a ver com temperamento, nem chamado, nem dom, nem formação. No momento em que nos convertemos, automaticamente entramos em combate. Não há o que escolher. Nosso primeiro ato na guerra espiritual é reconhecer que estamos envolvidos nela”                        (Dean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Sherman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6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1"/>
            <a:ext cx="12191999" cy="685800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31494" y="185195"/>
            <a:ext cx="11717868" cy="186451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871" y="1667541"/>
            <a:ext cx="3158418" cy="519046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POR QUE O MAL EXISTE?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234911"/>
            <a:ext cx="7870828" cy="4339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 Deus é o Criador de todas as coisas, isso significa que ele criou o mal?</a:t>
            </a:r>
          </a:p>
          <a:p>
            <a:pPr marL="0" indent="0">
              <a:buNone/>
            </a:pPr>
            <a:endParaRPr lang="pt-BR" sz="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“‘Se Deus fosse bom, ele desejaria fazer suas criaturas perfeitamente felizes, e se Deus fosse todo-poderoso, poderia fazer tudo o que quisesse. Mas as criaturas não são felizes. Portanto</a:t>
            </a:r>
            <a:r>
              <a:rPr lang="pt-B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t-B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parece faltar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Deus bondade, poder ou ambas as coisas’. Este é o problema do sofrimento em sua forma mais simples”                       (C. S. Lewis).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1"/>
            <a:ext cx="12191999" cy="685800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31494" y="185195"/>
            <a:ext cx="11717868" cy="186451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ALGUMAS IDEIAS ERRADAS: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666024"/>
            <a:ext cx="7870828" cy="3908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1) O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dualismo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estabelece que há duas forças opostas e igualmente poderosas, o bem e o mal.</a:t>
            </a:r>
          </a:p>
          <a:p>
            <a:pPr marL="0" indent="0">
              <a:buNone/>
            </a:pPr>
            <a:endParaRPr lang="pt-BR" sz="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2) O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monismo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estabelece que Deus criou   todas as coisas, inclusive o mal.</a:t>
            </a:r>
          </a:p>
          <a:p>
            <a:pPr marL="0" indent="0">
              <a:buNone/>
            </a:pPr>
            <a:endParaRPr lang="pt-BR" sz="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3) O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nominalismo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estabelece que o bem e o mal simplesmente não existem.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3" descr="D:\Marcelo\Pictures\Z\283-2837890_businessman-transparent-png-sticker-businessman-png-fr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83207" y="1592441"/>
            <a:ext cx="3729146" cy="5265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045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1"/>
            <a:ext cx="12191999" cy="685800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31494" y="185195"/>
            <a:ext cx="11717868" cy="186451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080715"/>
            <a:ext cx="9027538" cy="4493706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“Deus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é luz, e nele não há trevas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nenhumas (1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1.5).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“Pois todas as coisas criadas por Deus são boas” (1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Tm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4.4).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“Tu, que és tão puro de olhos, que não podes ver  o mal e que não podes contemplar a perversidade”    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Hc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1.13).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“Deus não pode ser tentado pelo mal, e ele a ninguém tenta”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Tg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1.13).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6419" y="1388962"/>
            <a:ext cx="5884558" cy="64779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88011" y="4467827"/>
            <a:ext cx="1634422" cy="2314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9688011" y="4699319"/>
            <a:ext cx="1634422" cy="1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1"/>
            <a:ext cx="12191999" cy="685800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31494" y="185195"/>
            <a:ext cx="11717868" cy="186451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338087"/>
            <a:ext cx="9027538" cy="423633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“Quanto a Deus, o seu caminho é perfeito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Sl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18.30).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“Toda boa dádiva e todo dom perfeito vêm do alto, descendo do Pai das luzes, em quem não há mudança nem sombra de variação”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Tg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1.17).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“Dai graças ao Senhor porque ele é bom, porque                        a sua benignidade dura para sempre”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Sl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136.1).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“Ninguém é bom, senão um, que é Deus” (Mc 10.18).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6419" y="1388962"/>
            <a:ext cx="5884558" cy="64779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88011" y="4467827"/>
            <a:ext cx="1634422" cy="2314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9688011" y="4699319"/>
            <a:ext cx="1634422" cy="1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0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1"/>
            <a:ext cx="12191999" cy="685800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31494" y="185195"/>
            <a:ext cx="11717868" cy="186451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MAL É A REJEIÇÃO DO BEM!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6" y="2049714"/>
            <a:ext cx="8623141" cy="461073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497" y="1817225"/>
            <a:ext cx="3176690" cy="50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75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1"/>
            <a:ext cx="12191999" cy="685800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6979535" y="1964267"/>
            <a:ext cx="4340505" cy="4795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“Deus não criou o mal. O mal é o resultado das pessoas não terem Deus presente em seus corações” </a:t>
            </a: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(Albert Einstein).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30" name="Picture 6" descr="Albert Einstein PNG - PNG 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1" y="270961"/>
            <a:ext cx="6643868" cy="667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1"/>
            <a:ext cx="12191999" cy="685800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31494" y="185195"/>
            <a:ext cx="11717868" cy="186451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1495" y="185194"/>
            <a:ext cx="11717868" cy="18645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BATALHA ESPIRITUAL É UMA BATALHA CONTRA O MAL!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141316"/>
            <a:ext cx="8078414" cy="4618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 espiritual não é apenas luta contra o Maligno; é luta contra o mal.</a:t>
            </a:r>
          </a:p>
          <a:p>
            <a:pPr marL="0" indent="0">
              <a:buNone/>
            </a:pPr>
            <a:endParaRPr lang="pt-BR" sz="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 não nos deixes entrar em tentação, mas livra-nos do mal”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6.13).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pt-BR" sz="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Lutamos contra o mal ao nosso redor                            (o mundo), contra o mal em nosso interior                     (a carne) e contra o mal acima de nós                   (Satanás e os demônios).</a:t>
            </a:r>
          </a:p>
          <a:p>
            <a:pPr marL="0" indent="0">
              <a:buNone/>
            </a:pPr>
            <a:endParaRPr lang="pt-BR" sz="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Nossa única chance de vitória está em nos achegarmos a Deus, que é a fonte de todo o bem!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876" y="1956121"/>
            <a:ext cx="2999467" cy="490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610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7</cp:revision>
  <dcterms:created xsi:type="dcterms:W3CDTF">2024-02-27T19:29:24Z</dcterms:created>
  <dcterms:modified xsi:type="dcterms:W3CDTF">2024-03-04T12:16:47Z</dcterms:modified>
</cp:coreProperties>
</file>