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60" r:id="rId4"/>
    <p:sldId id="266" r:id="rId5"/>
    <p:sldId id="263" r:id="rId6"/>
    <p:sldId id="270" r:id="rId7"/>
    <p:sldId id="271" r:id="rId8"/>
    <p:sldId id="272" r:id="rId9"/>
    <p:sldId id="268" r:id="rId10"/>
    <p:sldId id="274" r:id="rId11"/>
    <p:sldId id="278" r:id="rId12"/>
    <p:sldId id="276" r:id="rId13"/>
    <p:sldId id="265" r:id="rId14"/>
    <p:sldId id="27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02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9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0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524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77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2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62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41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5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03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577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759FC-96AB-4EF3-8F35-5CA394C61AF4}" type="datetimeFigureOut">
              <a:rPr lang="pt-BR" smtClean="0"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C75FC-9C4D-4EF5-B07F-A3D3138789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42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20" y="3750198"/>
            <a:ext cx="11781313" cy="28242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7667396" y="3781776"/>
            <a:ext cx="4020271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REBELIÃO DE LÚCIFER</a:t>
            </a:r>
            <a:endParaRPr lang="pt-B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6625511" y="4121622"/>
            <a:ext cx="979025" cy="88494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latin typeface="Rockwell Extra Bold" panose="02060903040505020403" pitchFamily="18" charset="0"/>
              </a:rPr>
              <a:t>2</a:t>
            </a:r>
          </a:p>
        </p:txBody>
      </p:sp>
      <p:pic>
        <p:nvPicPr>
          <p:cNvPr id="24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tângulo 2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95" y="2034416"/>
            <a:ext cx="8821677" cy="459203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5" y="1267789"/>
            <a:ext cx="8371615" cy="5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00799" y="509286"/>
            <a:ext cx="5011838" cy="6065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“Satanás é um anjo que se revoltou contra Deus, sendo por isso expulso da corte celestial. Mas ele não foi sozinho; levou consigo um terço das hostes celestiais, que são os demônios. Estes não são, portanto, espíritos desencarnados, como pensam alguns; são anjos caídos, como Satanás”     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737" y="-694481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2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8" y="2421958"/>
            <a:ext cx="7913511" cy="4152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Ainda que poderoso, Satanás não é uma divindade maligna, e sim um espírito rebelde. Ele age dentro da permissão de Deus.</a:t>
            </a:r>
          </a:p>
          <a:p>
            <a:pPr algn="l"/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não é onipotente, onisciente nem onipresente.</a:t>
            </a:r>
          </a:p>
          <a:p>
            <a:pPr algn="l"/>
            <a:endParaRPr lang="pt-BR" sz="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seguidores de Cristo sempre estarão em guerra contra Satanás e os demônios, até o     fim dos tempos.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É O NOSSO ADVERSÁRIO!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231804" y="5274357"/>
            <a:ext cx="1435117" cy="141608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75" y="1798807"/>
            <a:ext cx="7092708" cy="709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8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791199" y="520861"/>
            <a:ext cx="5621437" cy="60535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“Ainda que Satanás seja forte e ardiloso, somos obrigados a nos digladiarmos com ele; nós não podemos, sequer por um momento, hesitar ou lhe oferecer termos de paz.  O mal, ainda que seja intenso, deve ser enfrentado pelo soldado da cruz; e coisa alguma deve colocar fim        a essa guerra, exceto                    a vitória completa”                                   (Charles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2261" y="-92597"/>
            <a:ext cx="12213731" cy="696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0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20" y="3750198"/>
            <a:ext cx="11781313" cy="28242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6227180" y="231493"/>
            <a:ext cx="5634108" cy="35187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 o Deus de paz em breve esmagará a Satanás debaixo dos vossos pés” (</a:t>
            </a:r>
            <a:r>
              <a:rPr lang="pt-BR" sz="49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Rm</a:t>
            </a:r>
            <a:r>
              <a:rPr lang="pt-BR" sz="4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16.20).</a:t>
            </a:r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6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6400800" y="3781776"/>
            <a:ext cx="5286868" cy="2422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</a:t>
            </a:r>
          </a:p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A QUEDA DO HOMEM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70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821779" y="711200"/>
            <a:ext cx="5011838" cy="5784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“Para Cristo, as forças do mal sempre foram intensamente reais e pessoais. Ele admitia que Satanás era um ser existente, inimigo de Deus, e se dirigia aos demônios que expulsava não como a ilusões de mentes doentias, mas como a seres reais (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Keneth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Latourett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3448" y="-270224"/>
            <a:ext cx="4940247" cy="712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6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8" y="2201024"/>
            <a:ext cx="7766755" cy="4373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ensino cristão é de que o diabo nada mais é do que um anjo rebelde. Tendo sido criado por Deus extremamente belo e poderoso, quis ser igual a Deus, e por isso foi expulso do céu.</a:t>
            </a:r>
          </a:p>
          <a:p>
            <a:pPr algn="l"/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Ainda que a Bíblia pouco nos informe sobre     a queda de Satanás, passagens tais como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Isaías 14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Ezequiel 28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Apocalipse 12           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nos fornecem uma sugestiva              possibilidade acerca do modo                                       como este arcanjo teria caído.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QUAL É A ORIGEM DO DIABO?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721600" y="1923146"/>
            <a:ext cx="4317998" cy="493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3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1" y="0"/>
            <a:ext cx="12191999" cy="6857999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00799" y="972272"/>
            <a:ext cx="5011838" cy="56021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“No ato da criação, Satanás e os demônios eram santos anjos. Deus não os criou no mal ou imperfeitos. Criou-os na estrutura angélica. Mas eles se rebelaram, caíram e passaram a ser imundos, abomináveis e de intento maligno”                             (Paschoal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Piragine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Jr).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7737" y="-694481"/>
            <a:ext cx="13109737" cy="755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3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978" y="2187615"/>
            <a:ext cx="9027538" cy="43868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“Como caíste do céu, ó estrela da manhã, filha da alva! Como foste lançado por terra, tu que prostravas as nações! E tu dizias no teu coração: Eu subirei ao céu; acima das estrelas de Deus exaltarei o meu             trono e no monte da congregação me              assentarei, nas extremidades do norte; subirei     acima das alturas das nuvens e serei semelhante         ao Altíssimo. Contudo, levado serás ao 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Seol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ao        mais profundo do abismo”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Is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14.12-15).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686305" y="3597014"/>
            <a:ext cx="1435117" cy="828229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859439" y="4037396"/>
            <a:ext cx="943345" cy="480350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5" y="1267789"/>
            <a:ext cx="8371615" cy="5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5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978" y="2421959"/>
            <a:ext cx="8240889" cy="41524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“Assim diz o Senhor Deus: Tu eras o selo da perfeição, cheio de sabedoria e perfeito em formosura. Estiveste no Éden, jardim de Deus... Eu te coloquei como querubim da guarda; estiveste sobre o monte santo de Deus; andaste no meio das pedras afogueadas. Perfeito eras  nos teus caminhos, desde o dia em que foste criado até que em ti se achou iniquidade...”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5" y="1267789"/>
            <a:ext cx="8371615" cy="5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978" y="2268638"/>
            <a:ext cx="8240889" cy="430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“Pela abundância do teu comércio, o teu coração se encheu de violência, e pecaste; pelo que te lancei, profanado, fora do monte de Deus, e o querubim da guarda te expulsou  do meio das pedras afogueadas. Elevou-se o teu coração por causa da tua formosura, corrompeste a tua sabedoria por causa do teu resplendor; por   terra te lancei; diante dos reis te pus, para            que te contemplem”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Ez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28.12-17).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81928" y="5497689"/>
            <a:ext cx="943345" cy="489954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5" y="1267789"/>
            <a:ext cx="8371615" cy="5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28978" y="2268638"/>
            <a:ext cx="7985817" cy="4305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“Então houve guerra no céu: Miguel e os seus anjos batalhavam contra o dragão. E o dragão e os seus anjos batalhavam, mas não prevaleceram, nem mais o seu lugar se achou no céu. E foi precipitado o grande dragão, a antiga serpente, que se chama o diabo e Satanás, que engana todo o mundo; foi precipitado na terra, e os seus anjos foram precipitados com ele”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12.7-9).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81928" y="5497689"/>
            <a:ext cx="943345" cy="489954"/>
          </a:xfrm>
          <a:prstGeom prst="rect">
            <a:avLst/>
          </a:prstGeom>
          <a:solidFill>
            <a:srgbClr val="EAF2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5" y="1267789"/>
            <a:ext cx="8371615" cy="559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3619" y="231494"/>
            <a:ext cx="11781313" cy="180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28978" y="2421958"/>
            <a:ext cx="8376356" cy="4152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Os anjos que se uniram a Lúcifer quando este se rebelou contra Deus não estavam na terra, e sim nas esferas celestiais. Estes são os demônios que hoje andam pelo mundo fazendo maldades.</a:t>
            </a:r>
          </a:p>
          <a:p>
            <a:pPr algn="l"/>
            <a:endParaRPr lang="pt-BR" sz="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Embora haja espíritos malignos soltos que obedecem às ordens do seu maioral, alguns foram arrojados por Deus a um lugar reservado para eles, chamado Tártaro (</a:t>
            </a:r>
            <a:r>
              <a:rPr lang="pt-B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ou abismo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), onde ficarão até serem julgados e mandados para o inferno. 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1495" y="616309"/>
            <a:ext cx="11717868" cy="1033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QUAL É A ORIGEM DOS DEMÔNIOS?</a:t>
            </a:r>
            <a:endParaRPr lang="pt-B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156414" y="1649601"/>
            <a:ext cx="4290945" cy="585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7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865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20</cp:revision>
  <dcterms:created xsi:type="dcterms:W3CDTF">2024-02-27T19:33:55Z</dcterms:created>
  <dcterms:modified xsi:type="dcterms:W3CDTF">2024-03-01T13:53:09Z</dcterms:modified>
</cp:coreProperties>
</file>