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668"/>
    <a:srgbClr val="7AD47A"/>
    <a:srgbClr val="257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E01A-9E0A-46A0-A1FB-60906FCDE05F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969D-0D84-40D8-BE7B-77394FBD5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6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E01A-9E0A-46A0-A1FB-60906FCDE05F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969D-0D84-40D8-BE7B-77394FBD5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74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E01A-9E0A-46A0-A1FB-60906FCDE05F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969D-0D84-40D8-BE7B-77394FBD5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4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E01A-9E0A-46A0-A1FB-60906FCDE05F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969D-0D84-40D8-BE7B-77394FBD5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9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E01A-9E0A-46A0-A1FB-60906FCDE05F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969D-0D84-40D8-BE7B-77394FBD5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84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E01A-9E0A-46A0-A1FB-60906FCDE05F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969D-0D84-40D8-BE7B-77394FBD5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9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E01A-9E0A-46A0-A1FB-60906FCDE05F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969D-0D84-40D8-BE7B-77394FBD5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6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E01A-9E0A-46A0-A1FB-60906FCDE05F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969D-0D84-40D8-BE7B-77394FBD5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84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E01A-9E0A-46A0-A1FB-60906FCDE05F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969D-0D84-40D8-BE7B-77394FBD5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37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E01A-9E0A-46A0-A1FB-60906FCDE05F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969D-0D84-40D8-BE7B-77394FBD5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0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E01A-9E0A-46A0-A1FB-60906FCDE05F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969D-0D84-40D8-BE7B-77394FBD5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1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E01A-9E0A-46A0-A1FB-60906FCDE05F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9969D-0D84-40D8-BE7B-77394FBD5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32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3620" y="3750198"/>
            <a:ext cx="11781313" cy="2824222"/>
          </a:xfrm>
          <a:prstGeom prst="rect">
            <a:avLst/>
          </a:prstGeom>
          <a:solidFill>
            <a:srgbClr val="549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625511" y="4121622"/>
            <a:ext cx="979025" cy="884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Rockwell Extra Bold" panose="02060903040505020403" pitchFamily="18" charset="0"/>
              </a:rPr>
              <a:t>3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7667396" y="3781776"/>
            <a:ext cx="4020271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QUEDA DO HOMEM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6227180" y="914400"/>
            <a:ext cx="5162309" cy="5269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“Por seu ato de desobediência, Adão entregou ao Inimigo o seu título de realeza; desde então, o Demônio reivindica o domínio oferecido pela desobediência do homem, tornando-se o príncipe deste mundo”                                (R. Arthur Mathews).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3" y="-31604"/>
            <a:ext cx="5399376" cy="70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0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25925" y="205616"/>
            <a:ext cx="11723438" cy="1805650"/>
          </a:xfrm>
          <a:prstGeom prst="rect">
            <a:avLst/>
          </a:prstGeom>
          <a:solidFill>
            <a:srgbClr val="549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389395" y="2421958"/>
            <a:ext cx="8164296" cy="4444887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“Sabemos que somos de Deus e que o mundo inteiro jaz no Maligno” (1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5.19).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“Vem o príncipe deste mundo, e ele nada tem em mim”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14.30).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 deus deste século cegou os entendimentos dos incrédulos, para que lhes não resplandeça a luz do evangelho da glória de Cristo” (2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4.4).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4293" y="1354238"/>
            <a:ext cx="5884558" cy="647796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46726" y="4445703"/>
            <a:ext cx="1634422" cy="23149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746726" y="4691660"/>
            <a:ext cx="1634422" cy="1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3620" y="4027988"/>
            <a:ext cx="11781313" cy="2546432"/>
          </a:xfrm>
          <a:prstGeom prst="rect">
            <a:avLst/>
          </a:prstGeom>
          <a:solidFill>
            <a:srgbClr val="549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157733" y="3744407"/>
            <a:ext cx="5286868" cy="2540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O MUNDO, A CARNE E O DIABO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5764194" y="0"/>
            <a:ext cx="6073946" cy="3923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“Porque se pela ofensa de um só a morte veio a reinar por esse, muito mais os que recebem a abundância da graça e do dom da justiça reinarão em vida por um só, Jesus Cristo” (</a:t>
            </a: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5.17).</a:t>
            </a:r>
            <a:endParaRPr lang="pt-BR" sz="3600" dirty="0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860" y="0"/>
            <a:ext cx="12192000" cy="708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7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979" y="2421959"/>
            <a:ext cx="7292622" cy="4152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Assim como Deus não criou Lúcifer para ser um diabo, ele não criou o homem para ser um pecador.</a:t>
            </a:r>
          </a:p>
          <a:p>
            <a:pPr algn="l"/>
            <a:endParaRPr lang="pt-BR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Deus não criou o sofrimento. O sofrimento é consequência do mau uso da liberdade concedida por Deus ao ser humano.</a:t>
            </a:r>
          </a:p>
          <a:p>
            <a:pPr algn="l"/>
            <a:endParaRPr lang="pt-BR" sz="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história da queda do homem está registrada em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Gênesis 3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31493" y="185195"/>
            <a:ext cx="11717870" cy="1851949"/>
          </a:xfrm>
          <a:prstGeom prst="rect">
            <a:avLst/>
          </a:prstGeom>
          <a:solidFill>
            <a:srgbClr val="549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31495" y="347240"/>
            <a:ext cx="11717868" cy="1736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QUAL É A ORIGEM DO SOFRIMENTO?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30507" y="2812648"/>
            <a:ext cx="5290471" cy="414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25925" y="205616"/>
            <a:ext cx="11723438" cy="1805650"/>
          </a:xfrm>
          <a:prstGeom prst="rect">
            <a:avLst/>
          </a:prstGeom>
          <a:solidFill>
            <a:srgbClr val="549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389395" y="2373140"/>
            <a:ext cx="9027538" cy="449370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“Ora, a serpente era o mais astuto de todos os animais do campo, que o Senhor Deus tinha feito. E esta disse à mulher: É assim que Deus disse: Não comereis de toda árvore do jardim? Respondeu a mulher à serpente: Do fruto das árvores do jardim podemos comer. Mas do fruto da árvore que está no meio do jardim, disse Deus: Não comereis dele, nem nele tocareis, para    que não morrais”.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78698" y="4426118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78698" y="4657609"/>
            <a:ext cx="1634422" cy="1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25925" y="205616"/>
            <a:ext cx="11723438" cy="1805650"/>
          </a:xfrm>
          <a:prstGeom prst="rect">
            <a:avLst/>
          </a:prstGeom>
          <a:solidFill>
            <a:srgbClr val="549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389395" y="2216882"/>
            <a:ext cx="8598094" cy="464996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“Disse a serpente à mulher: Certamente não morrereis. Porque Deus sabe que no dia em que comerdes desse fruto vossos olhos se abrirão, e sereis como Deus, conhecendo o bem e o mal. Então, vendo a mulher que aquela árvore era boa para se comer, e agradável aos olhos, e árvore desejável para dar entendimento, tomou do seu fruto, comeu e deu a seu marido, e ele também comeu”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Gn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3.1-6).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78698" y="4426118"/>
            <a:ext cx="1634422" cy="231491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78698" y="4657609"/>
            <a:ext cx="1634422" cy="1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979" y="2615877"/>
            <a:ext cx="7292622" cy="3958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consequência do pecado, a dor e a morte passaram a existir.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31493" y="185196"/>
            <a:ext cx="11717870" cy="1851948"/>
          </a:xfrm>
          <a:prstGeom prst="rect">
            <a:avLst/>
          </a:prstGeom>
          <a:solidFill>
            <a:srgbClr val="549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31495" y="231494"/>
            <a:ext cx="11717868" cy="1805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QUEDA DO HOMEM FEZ SURGIR O SOFRIMENTO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89395" y="3703899"/>
            <a:ext cx="7979101" cy="3162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“Porque a criação ficou sujeita à vaidade, não por sua vontade, mas por causa daquele que a sujeitou... Porque sabemos que toda a criação, conjuntamente,  geme e está com dores de parto até agora”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8.20,22).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8" descr="Thinking Woman PNG Transparent Images | PNG 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4873" y="3078397"/>
            <a:ext cx="4696788" cy="3788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730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25925" y="205616"/>
            <a:ext cx="11723438" cy="1805650"/>
          </a:xfrm>
          <a:prstGeom prst="rect">
            <a:avLst/>
          </a:prstGeom>
          <a:solidFill>
            <a:srgbClr val="549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389395" y="2216882"/>
            <a:ext cx="8598094" cy="464996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 ao homem disse: Porquanto deste ouvidos à voz de tua mulher e comeste da árvore de que te ordenei, dizendo: Não comerás dela, maldita é a terra por tua causa; em fadiga comerás dela todos os dias da tua vida. Ela te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produzirá espinhos e abrolhos, e comerás das ervas do campo. Do suor do teu rosto comerás o teu pão, até que tornes à terra, porque dela foste formado; porquanto és pó, e ao pó tornarás”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Gn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3.17-19).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4293" y="1354238"/>
            <a:ext cx="5884558" cy="647796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36572" y="4426118"/>
            <a:ext cx="1634422" cy="23149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767375" y="4604623"/>
            <a:ext cx="1634422" cy="1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979" y="2615877"/>
            <a:ext cx="7292622" cy="3958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“Carne” é uma palavra que a Bíblia usa para descrever a natureza pecaminosa presente nos indivíduos e passada de uma geração para a outra.</a:t>
            </a:r>
          </a:p>
          <a:p>
            <a:pPr algn="l"/>
            <a:endParaRPr lang="pt-BR" sz="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“Existe, nas profundezas do ser humano, uma perversidade tão característica como é da natureza do gato perseguir o rato ou do galo cantar de madrugada” (Russell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Shedd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31493" y="185196"/>
            <a:ext cx="11717870" cy="1851948"/>
          </a:xfrm>
          <a:prstGeom prst="rect">
            <a:avLst/>
          </a:prstGeom>
          <a:solidFill>
            <a:srgbClr val="549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31495" y="231494"/>
            <a:ext cx="11717868" cy="1805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QUEDA DO HOMEM FEZ SURGIR A CARNE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960" y="2951544"/>
            <a:ext cx="5141562" cy="433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8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25925" y="205616"/>
            <a:ext cx="11723438" cy="1805650"/>
          </a:xfrm>
          <a:prstGeom prst="rect">
            <a:avLst/>
          </a:prstGeom>
          <a:solidFill>
            <a:srgbClr val="549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389395" y="2662178"/>
            <a:ext cx="8268468" cy="420466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“Porque eu sei que em mim, isto é, na minha carne, não habita bem algum; com efeito o querer o bem está em mim, mas o efetuá-lo não está. Pois não faço o bem que quero, mas o mal que não quero, esse pratico. Ora, se eu faço o que não quero, já o não faço eu, mas o pecado que habita em mim”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7.18-20).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4293" y="1354238"/>
            <a:ext cx="5884558" cy="647796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36572" y="4444176"/>
            <a:ext cx="1634422" cy="23149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736571" y="4675667"/>
            <a:ext cx="1634422" cy="1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1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979" y="2384385"/>
            <a:ext cx="7292622" cy="4190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“Mundo” é uma palavra que a Bíblia usa para descrever o sistema de valores alienado de Deus, que orienta o pensamento dos homens em oposição a ele.</a:t>
            </a:r>
          </a:p>
          <a:p>
            <a:pPr algn="l"/>
            <a:endParaRPr lang="pt-BR" sz="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mundo jaz no Maligno. As trevas dominam este mundo e o pecado macula sua existência como um todo. Na sua oposição contra Deus, o mundo se mantém debaixo da condenação divina.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31493" y="185196"/>
            <a:ext cx="11717870" cy="1851948"/>
          </a:xfrm>
          <a:prstGeom prst="rect">
            <a:avLst/>
          </a:prstGeom>
          <a:solidFill>
            <a:srgbClr val="549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31495" y="231494"/>
            <a:ext cx="11717868" cy="1805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QUEDA DO HOMEM FEZ SURGIR O MUNDO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684" y="3217762"/>
            <a:ext cx="4222676" cy="364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829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20</cp:revision>
  <dcterms:created xsi:type="dcterms:W3CDTF">2024-02-29T18:52:07Z</dcterms:created>
  <dcterms:modified xsi:type="dcterms:W3CDTF">2024-03-20T13:12:09Z</dcterms:modified>
</cp:coreProperties>
</file>