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7" r:id="rId4"/>
    <p:sldId id="268" r:id="rId5"/>
    <p:sldId id="271" r:id="rId6"/>
    <p:sldId id="272" r:id="rId7"/>
    <p:sldId id="260" r:id="rId8"/>
    <p:sldId id="262" r:id="rId9"/>
    <p:sldId id="273" r:id="rId10"/>
    <p:sldId id="270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2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9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4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5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2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0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5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4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1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B97E-4C52-474B-B812-F326BAD7CA9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61F1-24F9-459B-AB09-D80CC9AF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1494" y="3750198"/>
            <a:ext cx="11723439" cy="2824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625511" y="4121622"/>
            <a:ext cx="979025" cy="884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Rockwell Extra Bold" panose="02060903040505020403" pitchFamily="18" charset="0"/>
              </a:rPr>
              <a:t>4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667396" y="3781776"/>
            <a:ext cx="4020271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MUNDO, A CARNE E O DIABO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018835" y="486137"/>
            <a:ext cx="5706320" cy="5938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mundo, a carne e o diabo serão continuamente derrotados se usarmos as armas próprias. Deus providenciou todas as ferramentas de que precisamos. O Senhor Jesus Cristo proveu tudo para a nossa vitória. Ele usou as mesmas armas que providenciou para nós. Fica sendo nossa responsabilidade usar essas armas que ele proveu em sua graça” (Mark I. </a:t>
            </a:r>
            <a:r>
              <a:rPr lang="pt-BR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942" y="-1851949"/>
            <a:ext cx="7971099" cy="8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4027988"/>
            <a:ext cx="11781313" cy="25464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157733" y="3744407"/>
            <a:ext cx="5286868" cy="2540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5) TENTAÇÃO E ACUSAÇÃO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979534" y="1"/>
            <a:ext cx="4606724" cy="3455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Invoco o Senhor, que é digno de louvor, e sou salvo dos meus inimigos” (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18.3).</a:t>
            </a:r>
            <a:endParaRPr lang="pt-BR" sz="3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979" y="3078865"/>
            <a:ext cx="7292622" cy="3495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estamos em guerra, precisamos saber contra quem estamos lutando.</a:t>
            </a:r>
          </a:p>
          <a:p>
            <a:pPr algn="l"/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Em toda batalha é essencial conhecer bem o inimigo, suas estratégias e suas fragilidades.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1493" y="185195"/>
            <a:ext cx="11717870" cy="1851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1495" y="347240"/>
            <a:ext cx="11717868" cy="173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MUNDO, A CARNE E O DIABO SÃO OS NOSSOS INIMIGOS!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1258" y="1180618"/>
            <a:ext cx="8550801" cy="57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789624" y="1157468"/>
            <a:ext cx="4363656" cy="6076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cristão tem que lutar em três zonas de ataque: a batalha interior (contra a carne), a batalha exterior (contra o mundo) e a batalha nas regiões celestes" (contra o diabo) (Sammy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Tippit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Oração Sammy Tippit - Missões Nacion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20524" y="-81023"/>
            <a:ext cx="9954227" cy="94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3" y="185195"/>
            <a:ext cx="11717870" cy="1851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4233" y="1829100"/>
            <a:ext cx="7565253" cy="5052049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31495" y="347240"/>
            <a:ext cx="11717868" cy="173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DERROTAR            O MUNDO?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28977" y="2193402"/>
            <a:ext cx="7292622" cy="1770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Derrotamos o mundo quando nos recusamos a amá-lo.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28975" y="5029500"/>
            <a:ext cx="7210314" cy="2419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ameis o mundo, nem o que há no mundo. Se alguém ama o mundo, o amor do Pai não está nele”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2.15).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28976" y="3091041"/>
            <a:ext cx="7210313" cy="277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“Infiéis, não sabeis que a amizade do mundo é inimizade contra Deus? Portanto, qualquer que quiser ser amigo do mundo constitui-se inimigo de Deus”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3" y="185195"/>
            <a:ext cx="11717870" cy="1851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4233" y="1829100"/>
            <a:ext cx="7565253" cy="5052049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31495" y="347240"/>
            <a:ext cx="11717868" cy="173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DERROTAR            O MUNDO?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28979" y="2789499"/>
            <a:ext cx="7292622" cy="1342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Derrotamos o mundo quando não nos conformamos a ele.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28978" y="3727346"/>
            <a:ext cx="6758900" cy="2847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não vos conformeis a este mundo, mas transformai-vos pela renovação da vossa mente, para que experimenteis qual seja a boa, agradável e perfeita vontade de Deus”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3" y="185195"/>
            <a:ext cx="11717870" cy="1851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58000" y="1609708"/>
            <a:ext cx="5046134" cy="8765031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31495" y="347240"/>
            <a:ext cx="11717868" cy="173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DERROTAR           A CARNE?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8978" y="2338384"/>
            <a:ext cx="7292622" cy="1342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Derrotamos a carne crucificando-a, mortificando-a, “matando-a de fome”.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28977" y="4856028"/>
            <a:ext cx="6758900" cy="2847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os que são de Cristo Jesus crucificaram a carne com as suas paixões e concupiscências”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5.24).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28977" y="3348381"/>
            <a:ext cx="6585281" cy="2847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useis da liberdade para dar ocasião à carne; antes, pelo amor, servi-vos uns aos outros”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3" y="185195"/>
            <a:ext cx="11717870" cy="1851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58000" y="1609708"/>
            <a:ext cx="5046134" cy="8765031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31495" y="347240"/>
            <a:ext cx="11717868" cy="173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DERROTAR           A CARNE?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8978" y="2338384"/>
            <a:ext cx="7292622" cy="1342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Derrotamos a carne fortalecendo a nossa vida espiritual.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28976" y="3356658"/>
            <a:ext cx="6758899" cy="154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“Vigiai e orai, para que não entreis em tentação; o espírito, na verdade, está pronto, mas a carne é fraca”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26.41).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28976" y="4897515"/>
            <a:ext cx="6378225" cy="289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“Digo, porém: Andai pelo Espírito, e não haveis de cumprir a cobiça da carne 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3" y="185195"/>
            <a:ext cx="11717870" cy="1851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Guy thinking png, Picture #866146 guy thinking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534" y="1445782"/>
            <a:ext cx="5723468" cy="9147130"/>
          </a:xfrm>
          <a:prstGeom prst="rect">
            <a:avLst/>
          </a:prstGeom>
          <a:noFill/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31495" y="347240"/>
            <a:ext cx="11717868" cy="173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DERROTAR            O DIABO?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8978" y="2581154"/>
            <a:ext cx="7292622" cy="109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Derrotamos o diabo quando nos submetemos a Deus.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28977" y="3576577"/>
            <a:ext cx="6758899" cy="60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deis lugar ao diabo”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4.27).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28976" y="4177132"/>
            <a:ext cx="6758899" cy="678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“Sede sóbrios, vigiai. O vosso adversário, o diabo, anda em derredor, rugindo como leão e procurando a quem possa tragar”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3" y="185195"/>
            <a:ext cx="11717870" cy="1851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Guy thinking png, Picture #866146 guy thinking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534" y="1445782"/>
            <a:ext cx="5723468" cy="9147130"/>
          </a:xfrm>
          <a:prstGeom prst="rect">
            <a:avLst/>
          </a:prstGeom>
          <a:noFill/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31495" y="347240"/>
            <a:ext cx="11717868" cy="173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DERROTAR            O DIABO?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8978" y="2338384"/>
            <a:ext cx="6990390" cy="1342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Derrotamos o diabo quando resistimos a ele.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28975" y="4363656"/>
            <a:ext cx="6758899" cy="1979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“Ao qual resisti firmes na fé, sabendo que os mesmos sofrimentos estão se cumprindo entre os vossos irmãos no mundo”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28976" y="3356658"/>
            <a:ext cx="6758899" cy="154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“Sujeitai-vos, pois, a Deus; mas resisti ao diabo, e ele fugirá de vós”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597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15</cp:revision>
  <dcterms:created xsi:type="dcterms:W3CDTF">2024-03-15T23:13:05Z</dcterms:created>
  <dcterms:modified xsi:type="dcterms:W3CDTF">2024-03-26T11:40:55Z</dcterms:modified>
</cp:coreProperties>
</file>