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2" r:id="rId5"/>
    <p:sldId id="269" r:id="rId6"/>
    <p:sldId id="263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64" r:id="rId18"/>
    <p:sldId id="28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5F3"/>
    <a:srgbClr val="A365D1"/>
    <a:srgbClr val="7532A8"/>
    <a:srgbClr val="D6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24" y="-26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6268-0AB3-4DCC-87E2-0B3EAE83174E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E8F-69EE-4734-8701-51BDB73C5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3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6268-0AB3-4DCC-87E2-0B3EAE83174E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E8F-69EE-4734-8701-51BDB73C5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6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6268-0AB3-4DCC-87E2-0B3EAE83174E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E8F-69EE-4734-8701-51BDB73C5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84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6268-0AB3-4DCC-87E2-0B3EAE83174E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E8F-69EE-4734-8701-51BDB73C5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8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6268-0AB3-4DCC-87E2-0B3EAE83174E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E8F-69EE-4734-8701-51BDB73C5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6268-0AB3-4DCC-87E2-0B3EAE83174E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E8F-69EE-4734-8701-51BDB73C5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3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6268-0AB3-4DCC-87E2-0B3EAE83174E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E8F-69EE-4734-8701-51BDB73C5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8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6268-0AB3-4DCC-87E2-0B3EAE83174E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E8F-69EE-4734-8701-51BDB73C5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88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6268-0AB3-4DCC-87E2-0B3EAE83174E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E8F-69EE-4734-8701-51BDB73C5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1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6268-0AB3-4DCC-87E2-0B3EAE83174E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E8F-69EE-4734-8701-51BDB73C5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7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6268-0AB3-4DCC-87E2-0B3EAE83174E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E8F-69EE-4734-8701-51BDB73C5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42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E6268-0AB3-4DCC-87E2-0B3EAE83174E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03E8F-69EE-4734-8701-51BDB73C5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55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A36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604536" y="3824575"/>
            <a:ext cx="4286742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TENTAÇÃO E ACUSAÇÃO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625511" y="4121622"/>
            <a:ext cx="979025" cy="949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Rockwell Extra Bold" panose="02060903040505020403" pitchFamily="18" charset="0"/>
              </a:rPr>
              <a:t>5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8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A36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81712" y="2698044"/>
            <a:ext cx="8466666" cy="4018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“Ele me mostrou o sumo sacerdote Josué, o qual estava diante do anjo do Senhor, e Satanás estava à sua mão direita, para se lhe opor. Mas o anjo do Senhor disse a Satanás: Que o Senhor te repreenda, ó Satanás; sim, o Senhor, que escolheu Jerusalém, te repreenda! Não é este um tição tirado do fogo?”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Zc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3.1,2).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31495" y="185195"/>
            <a:ext cx="11717868" cy="166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COMO ACUSADOR, SATANÁS BUSCA NOS PREJUDICAR PERANTE DEUS</a:t>
            </a:r>
            <a:endParaRPr lang="pt-BR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067" y="1437950"/>
            <a:ext cx="3815788" cy="542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A36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81712" y="2234909"/>
            <a:ext cx="8466666" cy="4481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“Portanto, agora nenhuma condenação há para os que estão em Cristo Jesus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Quem intentará acusação contra os escolhidos de Deus? É Deus quem os justifica; quem os condenará? Cristo Jesus é quem morreu, ou antes, quem ressurgiu dentre os mortos, o qual está à direita de Deus, e também intercede por nós”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8.1,33,34).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31495" y="185195"/>
            <a:ext cx="11717868" cy="166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SATANÁS ESTÁ DERROTADO: SOMOS JUSTIFICADOS POR CRISTO!</a:t>
            </a:r>
            <a:endParaRPr lang="pt-BR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81710" y="5588000"/>
            <a:ext cx="7818095" cy="986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Por Deus somos declarados justos. Vivamos, portanto, como justos!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07" y="1616974"/>
            <a:ext cx="3576171" cy="531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5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5162310" y="504222"/>
            <a:ext cx="6678592" cy="5751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palavra ‘justo’ refere-se à nossa posição diante de Cristo. Podemos nos aproximar corajosamente de Deus a despeito de pecados do passado, porque fomos lavados com a justiça de Cristo. Mas ‘justo’ também se refere à retidão de vida. Ao nos rendermos a Cristo, passamos a experimentar diariamente o esforço de habitarmos na sua justiça. Isso é comumente chamado de ‘caráter’”                        (Sammy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Tippit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4" descr="Oração Sammy Tippit - Missões Nacion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31091" y="1"/>
            <a:ext cx="69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2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A36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81712" y="2472266"/>
            <a:ext cx="8466666" cy="4243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“Então Judas, aquele que o traíra, vendo que Jesus fora condenado, devolveu , compungido, as trinta moedas de prata aos principais sacerdotes e aos anciãos, dizendo: Pequei, traindo sangue inocente. Responderam eles: Que nos importa? Seja isto lá contigo. E, tendo ele atirado para dentro do santuário as moedas de prata, retirou-se, e foi enforcar-se”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27.3-5).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31495" y="185195"/>
            <a:ext cx="11717868" cy="166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1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COMO ACUSADOR, SATANÁS BUSCA NOS PREJUDICAR PERANTE NÓS MESMOS</a:t>
            </a:r>
            <a:endParaRPr lang="pt-BR" sz="51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2" descr="http://pngimg.com/upload/man_PNG6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7674" y="1739364"/>
            <a:ext cx="2287963" cy="5145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3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A36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81712" y="2780364"/>
            <a:ext cx="8466666" cy="1772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“Se confessarmos os nossos pecados, ele é fiel e justo para nos perdoar os pecados e nos purificar de toda injustiça” (1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1.9).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31495" y="185195"/>
            <a:ext cx="11717868" cy="166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SATANÁS ESTÁ DERROTADO: SOMOS PERDOADOS POR CRISTO!</a:t>
            </a:r>
            <a:endParaRPr lang="pt-BR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81712" y="4436533"/>
            <a:ext cx="8466666" cy="1747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“Porque, se o coração nos condena, maior é Deus do que o nosso coração, e conhece todas as coisas” (1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3.20).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48378" y="1839473"/>
            <a:ext cx="2873618" cy="50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654576" y="1863524"/>
            <a:ext cx="4237201" cy="3984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grande acusador dos servos do Senhor já condenado está; vencido cairá por uma só palavra!”                        (Martinho Lutero).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8367" flipH="1">
            <a:off x="5636696" y="2615244"/>
            <a:ext cx="6486111" cy="121861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635" y="-578736"/>
            <a:ext cx="7363464" cy="908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912533"/>
            <a:ext cx="8421636" cy="3661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justiça que você tem em Cristo é sua proteção contra as acusações do diabo acerca do seu valor diante de um Deus santo.</a:t>
            </a:r>
          </a:p>
          <a:p>
            <a:pPr marL="0" indent="0">
              <a:buNone/>
            </a:pPr>
            <a:endParaRPr lang="pt-BR" sz="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auxílio que você recebe de Cristo é sua garantia de que pode resistir às tentações do diabo e levar uma vida santa para a glória de Deus.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A36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17868" cy="166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GRAÇAS A DEUS OBTEMOS VITÓRIA SOBRE SATANÁS!</a:t>
            </a:r>
            <a:endParaRPr lang="pt-BR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098" y="2036575"/>
            <a:ext cx="2457160" cy="472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227180" y="2141316"/>
            <a:ext cx="5231757" cy="4042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“Temos que resistir e resistir até que o diabo desista. A esperança de Satanás é que nós desistamos antes dele”                        (Dean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Sherman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489"/>
            <a:ext cx="12720577" cy="755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A36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400800" y="3781776"/>
            <a:ext cx="5286868" cy="2422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</a:t>
            </a:r>
          </a:p>
          <a:p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OPRESSÃO E POSSESSÃO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6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6320825" y="0"/>
            <a:ext cx="5634108" cy="35502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“Mas em todas estas coisas somos mais que vencedores, por aquele que nos amou” (</a:t>
            </a:r>
            <a:r>
              <a:rPr lang="pt-BR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8.37).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05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234912"/>
            <a:ext cx="7870828" cy="925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Bíblia o diabo é chamado tanto de “tentador” quanto de “acusador”.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A36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5"/>
            <a:ext cx="11717868" cy="166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TENTAR E ACUSAR SÃO AS PRINCIPAIS ATIVIDADES DE SATANÁS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10" descr="Resultado de imagem para png executive 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9467" y="1932301"/>
            <a:ext cx="1998133" cy="4827315"/>
          </a:xfrm>
          <a:prstGeom prst="rect">
            <a:avLst/>
          </a:prstGeom>
          <a:noFill/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28978" y="3346088"/>
            <a:ext cx="8738171" cy="449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“Chegando, então, o tentador, disse-lhe: Se tu és Filho de Deus, manda que estas pedras se tornem em pães”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4.3).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“Porque já foi lançado fora o acusador de nossos irmãos, o qual diante do nosso Deus os acusava dia e noite”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12.10).</a:t>
            </a:r>
          </a:p>
        </p:txBody>
      </p:sp>
    </p:spTree>
    <p:extLst>
      <p:ext uri="{BB962C8B-B14F-4D97-AF65-F5344CB8AC3E}">
        <p14:creationId xmlns:p14="http://schemas.microsoft.com/office/powerpoint/2010/main" val="26039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234909"/>
            <a:ext cx="7870828" cy="1337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tentação visa nos levar a </a:t>
            </a: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duvidar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da Palavra de Deus e a </a:t>
            </a: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desobedecer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à Palavra de Deus.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A36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93" y="2003610"/>
            <a:ext cx="4743996" cy="4712600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28978" y="3154257"/>
            <a:ext cx="8738171" cy="4267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“Mas temo que, assim como a serpente enganou a Eva com a sua astúcia, assim também sejam de alguma sorte corrompidos os vossos entendimentos e se apartem da simplicidade e da pureza que há em Cristo” (2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11.3).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28978" y="5497689"/>
            <a:ext cx="7870828" cy="1076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Satanás fará tudo ao seu alcance para que acreditemos nele em vez de crermos em Jesus!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31495" y="309165"/>
            <a:ext cx="11717868" cy="1642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COMO TENTADOR, SATANÁS VISA NOS INDUZIR AO PECADO</a:t>
            </a:r>
            <a:endParaRPr lang="pt-BR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227180" y="1782500"/>
            <a:ext cx="4757195" cy="4401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tentação é a ação mais direta de Satanás na vida do homem. É o principal campo de batalha da luta do cristão contra o diabo”                        (Paschoal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Piragine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Jr).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737" y="-694481"/>
            <a:ext cx="13109737" cy="75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A36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81712" y="2639028"/>
            <a:ext cx="8466666" cy="4077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“Cada um, porém, é tentado quando atraído e engodado pela sua própria concupiscência; então, a concupiscência, havendo concebido, dá à luz o pecado; e o pecado, sendo consumado, gera a morte”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Tg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1.14,15).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31495" y="185195"/>
            <a:ext cx="11717868" cy="166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COMO TENTADOR, SATANÁS EXPLORA A NOSSA NATUREZA DECAÍDA</a:t>
            </a:r>
            <a:endParaRPr lang="pt-BR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2" descr="http://merchantwarehouse.com/sites/merchantwarehouse.com/themes/mw2012/images/homepage-banner-slide-people/hp-banner-slide-3-person-resell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688" y="1956625"/>
            <a:ext cx="1670755" cy="4985952"/>
          </a:xfrm>
          <a:prstGeom prst="rect">
            <a:avLst/>
          </a:prstGeom>
          <a:noFill/>
        </p:spPr>
      </p:pic>
      <p:sp>
        <p:nvSpPr>
          <p:cNvPr id="16" name="Espaço Reservado para Conteúdo 2"/>
          <p:cNvSpPr>
            <a:spLocks noGrp="1"/>
          </p:cNvSpPr>
          <p:nvPr>
            <p:ph idx="1"/>
          </p:nvPr>
        </p:nvSpPr>
        <p:spPr>
          <a:xfrm>
            <a:off x="481713" y="5116010"/>
            <a:ext cx="7870828" cy="1071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Quanto mais dermos lugar à carne, mais fácil será para Satanás levar-nos a cair.</a:t>
            </a:r>
          </a:p>
        </p:txBody>
      </p:sp>
    </p:spTree>
    <p:extLst>
      <p:ext uri="{BB962C8B-B14F-4D97-AF65-F5344CB8AC3E}">
        <p14:creationId xmlns:p14="http://schemas.microsoft.com/office/powerpoint/2010/main" val="15328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227180" y="949124"/>
            <a:ext cx="5231757" cy="52346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“Os desejos humanos conduzem ao pecado e Satanás coopera com eles. Prepara astutas ciladas e cria a tentação. O tentador aproxima os desejos, arma o cenário, toca os pontos fracos, monta a armadilha. Por isso, vigiar e orar é a nossa arma”                        (Paschoal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Piragine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Jr).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737" y="-694481"/>
            <a:ext cx="13109737" cy="75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A36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31495" y="185195"/>
            <a:ext cx="11717868" cy="166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DERROTAMOS SATANÁS QUANDO RESISTIMOS À TENTAÇÃO</a:t>
            </a:r>
            <a:endParaRPr lang="pt-BR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28979" y="2573867"/>
            <a:ext cx="8466666" cy="4848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vos sobreveio nenhuma tentação, senão humana; mas fiel é Deus, o qual não deixará que sejais tentados acima do que podeis resistir; antes, com a tentação dará também o meio de saída, para que a possais suportar” (1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10.13).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81713" y="5034844"/>
            <a:ext cx="7870828" cy="1153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crente pode resistir à tentação porque conta com o auxílio do Senhor!</a:t>
            </a:r>
          </a:p>
        </p:txBody>
      </p:sp>
      <p:pic>
        <p:nvPicPr>
          <p:cNvPr id="13" name="Picture 6" descr="http://www.wind101.com/image/kcfinder251/images/home-page/black-30yr-man-stand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127138" y="1784061"/>
            <a:ext cx="2105378" cy="5056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206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227180" y="1585732"/>
            <a:ext cx="5231757" cy="4598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“É pelo sangue redentor do Cordeiro que podemos permanecer firmes contra a corrupção de Satanás e vencer as suas tentações. Sem essa poderosa arma, ninguém poderá resistir”                        (Charles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Spurgeon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2261" y="-151960"/>
            <a:ext cx="12317902" cy="70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4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A36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81712" y="2698044"/>
            <a:ext cx="8466666" cy="4018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“Então, respondeu Satanás ao Senhor e disse: Porventura, Jó teme a Deus debalde? Não o tens protegido de todo lado a ele, a sua casa e a tudo quanto tem? Tens abençoado a obra de suas mãos, e os seus bens se multiplicam na terra. Mas estende agora a mão, e toca-lhe em tudo quanto tem, e ele blasfemará de ti na tua face!” (Jó 1.9-11).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31495" y="185195"/>
            <a:ext cx="11717868" cy="166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COMO ACUSADOR, SATANÁS BUSCA NOS PREJUDICAR PERANTE DEUS</a:t>
            </a:r>
            <a:endParaRPr lang="pt-BR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067" y="1437950"/>
            <a:ext cx="3815788" cy="542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2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1080</Words>
  <Application>Microsoft Office PowerPoint</Application>
  <PresentationFormat>Widescreen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20</cp:revision>
  <dcterms:created xsi:type="dcterms:W3CDTF">2024-03-27T11:20:57Z</dcterms:created>
  <dcterms:modified xsi:type="dcterms:W3CDTF">2024-04-01T13:06:29Z</dcterms:modified>
</cp:coreProperties>
</file>