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67" r:id="rId4"/>
    <p:sldId id="273" r:id="rId5"/>
    <p:sldId id="274" r:id="rId6"/>
    <p:sldId id="275" r:id="rId7"/>
    <p:sldId id="265" r:id="rId8"/>
    <p:sldId id="266" r:id="rId9"/>
    <p:sldId id="279" r:id="rId10"/>
    <p:sldId id="268" r:id="rId11"/>
    <p:sldId id="276" r:id="rId12"/>
    <p:sldId id="277" r:id="rId13"/>
    <p:sldId id="269" r:id="rId14"/>
    <p:sldId id="270" r:id="rId15"/>
    <p:sldId id="271" r:id="rId16"/>
    <p:sldId id="26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7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3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2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9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2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9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6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6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3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AD85-4F47-4EBF-9928-F9BDBD845061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84BA-0550-4B26-8B0F-2343183AF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0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OPRESSÃO E POSSESSÃO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625511" y="3958542"/>
            <a:ext cx="979025" cy="1112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6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520862"/>
            <a:ext cx="4757195" cy="5662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“Opressão demoníaca são ataques satânicos contra a nossa vida que estão fora do controle das nossa mente e das nossas emoções. Um crente no Senhor Jesus jamais se tornará possesso. Porém, pode tornar-se oprimido por demônios, se der lugar ao diabo”                   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218" y="-694480"/>
            <a:ext cx="13109737" cy="7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1" y="3027050"/>
            <a:ext cx="5812751" cy="388151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8978" y="1438314"/>
            <a:ext cx="8298333" cy="513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o Espírito do Senhor retirou-se de Saul, e o atormentava um espírito maligno da parte do Senhor. Então os criados de Saul lhe disseram: Eis que agora um espírito maligno da parte de Deus te atormenta; dize, pois, senhor nosso, a teus servos que estão na tua presença, que busquem um homem que saiba tocar harpa; e, quando o espírito maligno da parte do Senhor vier sobre ti, ele tocará com a sua mão, e te sentirás melhor. Então disse Saul: Buscai-me, pois, um homem que toque bem, e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trazei-mo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16.14-17).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1" y="3027050"/>
            <a:ext cx="5812751" cy="388151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8979" y="1921396"/>
            <a:ext cx="8066840" cy="4653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“Assim, Davi veio e se apresentou a Saul, que se agradou muito dele e o fez seu escudeiro. Então, Saul mandou dizer a Jessé: Deixa ficar Davi ao meu serviço, pois achou graça aos meus olhos. E, quando o espírito maligno da parte de Deus vinha sobre Saul, Davi tomava a harpa e a tocava com a sua mão; então, Saul sentia alívio e se achava melhor, e o espírito maligno se retirava dele”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16.21-23).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69067"/>
            <a:ext cx="5599289" cy="4189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Mania de perseguição.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Abrasamento sexual doentio.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Medo doentio e irracional.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Ódio e ressentimento.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5) Surgimento de dores de cabeça ou de sonolência durante a exposição da Palavra de Deus.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SINTOMAS DE OPRESSÃO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52445" y="2269067"/>
            <a:ext cx="5599289" cy="4189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6) Falta de ânimo para viver.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7) Irritabilidade.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8) Insônia.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9) Perturbação mental.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10) Ataques de fúria.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11) Sentimentos de inferioridade e indignidade.</a:t>
            </a:r>
          </a:p>
        </p:txBody>
      </p:sp>
    </p:spTree>
    <p:extLst>
      <p:ext uri="{BB962C8B-B14F-4D97-AF65-F5344CB8AC3E}">
        <p14:creationId xmlns:p14="http://schemas.microsoft.com/office/powerpoint/2010/main" val="771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528711"/>
            <a:ext cx="5599289" cy="3929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Resistência ao evangelho.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Existência de pecados não confessados e não abandonados.</a:t>
            </a: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Ressentimento, ódio e inveja.</a:t>
            </a: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Mundanismo e carnalidade.</a:t>
            </a: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Abandono das práticas da oração e da leitura bíblica.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CAUSAS DE OPRESSÃO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52445" y="2528711"/>
            <a:ext cx="5599289" cy="392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Envolvimento com filmes, músicas e leituras ligados a sexo, violência e ocultismo.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Envolvimento com más companhias.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Incredulidade.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9) Afastamento de Deus.</a:t>
            </a:r>
          </a:p>
        </p:txBody>
      </p:sp>
    </p:spTree>
    <p:extLst>
      <p:ext uri="{BB962C8B-B14F-4D97-AF65-F5344CB8AC3E}">
        <p14:creationId xmlns:p14="http://schemas.microsoft.com/office/powerpoint/2010/main" val="21086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074289" y="289367"/>
            <a:ext cx="7720314" cy="6180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“Advertidos da presença constante de um inimigo ousadíssimo e finíssimo na arte da guerra, não permitamos que a preguiça e a covardia nos traguem. Pelo contrário, com mentes afiadas e sempre alertas, estejamos prontos a resistir. Sabendo que essa guerra só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termina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morte, estudemos e perseveremos. Sobretudo, perfeitamente cônscios de nossa fraqueza e falta de capacidade, busquemos a ajuda de Deus, e não tentemos nada sem confiar nele. Do Senhor apenas vêm conselhos, fortaleza, coragem e armas” (João Calvino).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23">
            <a:off x="-2218468" y="-323043"/>
            <a:ext cx="7504084" cy="75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400800" y="3781776"/>
            <a:ext cx="5286868" cy="2422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AFLIÇÃO E OBSESSÃO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528122" y="-150471"/>
            <a:ext cx="5099529" cy="3738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fiel é o Senhor, o qual vos confirmará e guardará do maligno” (2 </a:t>
            </a:r>
            <a:r>
              <a:rPr lang="pt-B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3.3).</a:t>
            </a:r>
            <a:endParaRPr lang="pt-BR" sz="4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6389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POSSESSÃO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7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879676"/>
            <a:ext cx="4757195" cy="5304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“Possessão demoníaca é a ocupação da mente por uma entidade espiritual maligna, ofuscando a personalidade do possuído e manipulando todas as suas faculdades sensoriais”                   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218" y="-694480"/>
            <a:ext cx="13109737" cy="7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1" y="3027050"/>
            <a:ext cx="5812751" cy="388151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8978" y="2071868"/>
            <a:ext cx="9027538" cy="4502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“Chegaram então ao outro lado do mar, à terra dos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gerasenos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E, logo que saíra do barco, lhe veio ao encontro, dos sepulcros, um homem com espírito imundo, o qual tinha a sua morada nos sepulcros; e nem ainda com cadeias podia alguém prendê-lo. Porque, tendo sido muitas vezes preso com grilhões e cadeias, as cadeias foram por ele feitas em pedaços, e os grilhões em migalhas, e ninguém o podia domar.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1" y="3027050"/>
            <a:ext cx="5812751" cy="388151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8978" y="1828800"/>
            <a:ext cx="9027538" cy="4745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sempre, de dia e de noite, andava pelos sepulcros e pelos montes, gritando e ferindo-se com pedras. Vendo, pois, de longe a Jesus, correu e adorou-o, e clamando com grande voz, disse: Que tenho eu contigo, Jesus, Filho do Deus Altíssimo? Conjuro-te por Deus que não me atormentes. Pois Jesus lhe dizia: Sai desse homem, espírito imundo. E perguntou-lhe: Qual é o teu nome? Respondeu-lhe ele: Legião é o meu nome, porque somos muitos.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1" y="3027050"/>
            <a:ext cx="5812751" cy="388151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8978" y="2071868"/>
            <a:ext cx="9027538" cy="4502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rogava-lhe muito que não os enviasse para fora da região. Ora, andava ali pastando uma grande manada de porcos. Rogaram-lhe, pois, os demônios, dizendo: Manda-nos para aqueles porcos, para que entremos neles. E ele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lho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permitiu. Saindo, então, os espíritos imundos, entraram nos porcos; e precipitou-se a manada, que era de uns dois mil, pelo despenhadeiro no mar, onde todos se afogaram” (Mc 5.1-13).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088443"/>
            <a:ext cx="5599289" cy="437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Presença de uma entidade maligna.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Força sobre-humana.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Acessos de raiva.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Resistência à manifestação da fé genuína.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5) Imoralidade sexual.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6) Convulsões.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SINTOMAS DE POSSESSÃO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52445" y="2088443"/>
            <a:ext cx="5796917" cy="437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Sonolência no confronto.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8) Conhecimento sobrenatural por adivinhação ou clarividência.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9) Mudez ou voz diferente.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10) Expressão facial alterada.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Esquecimento dos episódios.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12) Incapacidade de confessar o senhorio de Cristo.</a:t>
            </a:r>
          </a:p>
        </p:txBody>
      </p:sp>
    </p:spTree>
    <p:extLst>
      <p:ext uri="{BB962C8B-B14F-4D97-AF65-F5344CB8AC3E}">
        <p14:creationId xmlns:p14="http://schemas.microsoft.com/office/powerpoint/2010/main" val="928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528711"/>
            <a:ext cx="5599289" cy="3929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Envolvimento com pessoas ou práticas ligadas ao ocultismo.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Consagração aos demônios.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Agasalhamento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 pecados relacionados ao sexo.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Envolvimento com drogas.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169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06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CAUSAS DE POSSESSÃO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52445" y="2528711"/>
            <a:ext cx="5599289" cy="392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5) Existência de rituais visando o prejuízo da vítima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Perdas ou traumas.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Amargura e ódio.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8) Estabelecimento de pactos.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Ausência de Cristo no coração.</a:t>
            </a:r>
          </a:p>
        </p:txBody>
      </p:sp>
    </p:spTree>
    <p:extLst>
      <p:ext uri="{BB962C8B-B14F-4D97-AF65-F5344CB8AC3E}">
        <p14:creationId xmlns:p14="http://schemas.microsoft.com/office/powerpoint/2010/main" val="39653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6389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OPRESSÃO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9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1046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16</cp:revision>
  <dcterms:created xsi:type="dcterms:W3CDTF">2024-04-01T13:16:20Z</dcterms:created>
  <dcterms:modified xsi:type="dcterms:W3CDTF">2024-04-09T12:00:07Z</dcterms:modified>
</cp:coreProperties>
</file>