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74" r:id="rId4"/>
    <p:sldId id="275" r:id="rId5"/>
    <p:sldId id="276" r:id="rId6"/>
    <p:sldId id="271" r:id="rId7"/>
    <p:sldId id="277" r:id="rId8"/>
    <p:sldId id="279" r:id="rId9"/>
    <p:sldId id="278" r:id="rId10"/>
    <p:sldId id="270" r:id="rId11"/>
    <p:sldId id="269" r:id="rId12"/>
    <p:sldId id="281" r:id="rId13"/>
    <p:sldId id="280" r:id="rId14"/>
    <p:sldId id="273" r:id="rId15"/>
    <p:sldId id="282" r:id="rId16"/>
    <p:sldId id="258" r:id="rId17"/>
    <p:sldId id="283" r:id="rId18"/>
    <p:sldId id="266" r:id="rId19"/>
    <p:sldId id="261"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E4"/>
    <a:srgbClr val="FFEFF5"/>
    <a:srgbClr val="FF6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7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A826998-D7C2-4265-BE9F-8771F6149B0A}" type="datetimeFigureOut">
              <a:rPr lang="pt-BR" smtClean="0"/>
              <a:t>16/04/2024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230705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A826998-D7C2-4265-BE9F-8771F6149B0A}" type="datetimeFigureOut">
              <a:rPr lang="pt-BR" smtClean="0"/>
              <a:t>16/04/2024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21427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A826998-D7C2-4265-BE9F-8771F6149B0A}" type="datetimeFigureOut">
              <a:rPr lang="pt-BR" smtClean="0"/>
              <a:t>16/04/2024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23854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A826998-D7C2-4265-BE9F-8771F6149B0A}" type="datetimeFigureOut">
              <a:rPr lang="pt-BR" smtClean="0"/>
              <a:t>16/04/2024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7114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5A826998-D7C2-4265-BE9F-8771F6149B0A}" type="datetimeFigureOut">
              <a:rPr lang="pt-BR" smtClean="0"/>
              <a:t>16/04/2024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315950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A826998-D7C2-4265-BE9F-8771F6149B0A}" type="datetimeFigureOut">
              <a:rPr lang="pt-BR" smtClean="0"/>
              <a:t>16/04/2024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84944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A826998-D7C2-4265-BE9F-8771F6149B0A}" type="datetimeFigureOut">
              <a:rPr lang="pt-BR" smtClean="0"/>
              <a:t>16/04/2024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24615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A826998-D7C2-4265-BE9F-8771F6149B0A}" type="datetimeFigureOut">
              <a:rPr lang="pt-BR" smtClean="0"/>
              <a:t>16/04/2024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266507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A826998-D7C2-4265-BE9F-8771F6149B0A}" type="datetimeFigureOut">
              <a:rPr lang="pt-BR" smtClean="0"/>
              <a:t>16/04/2024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74413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A826998-D7C2-4265-BE9F-8771F6149B0A}" type="datetimeFigureOut">
              <a:rPr lang="pt-BR" smtClean="0"/>
              <a:t>16/04/2024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1965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A826998-D7C2-4265-BE9F-8771F6149B0A}" type="datetimeFigureOut">
              <a:rPr lang="pt-BR" smtClean="0"/>
              <a:t>16/04/2024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8CC0B00-984A-4AB4-9642-4C22ECB8CA87}" type="slidenum">
              <a:rPr lang="pt-BR" smtClean="0"/>
              <a:t>‹nº›</a:t>
            </a:fld>
            <a:endParaRPr lang="pt-BR"/>
          </a:p>
        </p:txBody>
      </p:sp>
    </p:spTree>
    <p:extLst>
      <p:ext uri="{BB962C8B-B14F-4D97-AF65-F5344CB8AC3E}">
        <p14:creationId xmlns:p14="http://schemas.microsoft.com/office/powerpoint/2010/main" val="102357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26998-D7C2-4265-BE9F-8771F6149B0A}" type="datetimeFigureOut">
              <a:rPr lang="pt-BR" smtClean="0"/>
              <a:t>16/04/2024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C0B00-984A-4AB4-9642-4C22ECB8CA87}" type="slidenum">
              <a:rPr lang="pt-BR" smtClean="0"/>
              <a:t>‹nº›</a:t>
            </a:fld>
            <a:endParaRPr lang="pt-BR"/>
          </a:p>
        </p:txBody>
      </p:sp>
    </p:spTree>
    <p:extLst>
      <p:ext uri="{BB962C8B-B14F-4D97-AF65-F5344CB8AC3E}">
        <p14:creationId xmlns:p14="http://schemas.microsoft.com/office/powerpoint/2010/main" val="263635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100711" y="468488"/>
            <a:ext cx="4972755" cy="694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VENCENDO A</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Título 1"/>
          <p:cNvSpPr txBox="1">
            <a:spLocks/>
          </p:cNvSpPr>
          <p:nvPr/>
        </p:nvSpPr>
        <p:spPr>
          <a:xfrm>
            <a:off x="6604000" y="361243"/>
            <a:ext cx="5350933" cy="2675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7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BATALHA</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ESPIRITUAL</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MMarcia gif cadre frame circulo circle - Бесплатни анимирани ГИФ - PicMix"/>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84" y="4056653"/>
            <a:ext cx="1014880" cy="1014880"/>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7604536" y="3824575"/>
            <a:ext cx="4286742" cy="267546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66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AFLIÇÃO  E OBSESSÃO</a:t>
            </a:r>
            <a:endParaRPr lang="pt-BR" sz="6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p:cNvSpPr txBox="1">
            <a:spLocks/>
          </p:cNvSpPr>
          <p:nvPr/>
        </p:nvSpPr>
        <p:spPr>
          <a:xfrm>
            <a:off x="6625511" y="3958542"/>
            <a:ext cx="979025" cy="11129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dirty="0">
                <a:latin typeface="Rockwell Extra Bold" panose="02060903040505020403" pitchFamily="18" charset="0"/>
              </a:rPr>
              <a:t>7</a:t>
            </a: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82184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324354" y="289367"/>
            <a:ext cx="6400800" cy="647024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“Você pode ser ameaçado por intimidações, provocações e até por nuvens mortíferas, mas é invencível quando faz a vontade de Deus à maneira de Deus. Jesus Cristo enfraqueceu o nosso inimigo. O máximo que Satanás pode fazer é rugir. O cristão não deve temer os seus rugidos, porque Satanás foi vencido pelo Senhor Jesus Cristo. Só Cristo é digno de ser reverenciado e temido pelos crentes”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397" y="-1932971"/>
            <a:ext cx="7687305" cy="8883569"/>
          </a:xfrm>
          <a:prstGeom prst="rect">
            <a:avLst/>
          </a:prstGeom>
        </p:spPr>
      </p:pic>
    </p:spTree>
    <p:extLst>
      <p:ext uri="{BB962C8B-B14F-4D97-AF65-F5344CB8AC3E}">
        <p14:creationId xmlns:p14="http://schemas.microsoft.com/office/powerpoint/2010/main" val="122423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7"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 SOBRE A OBSESSÃO DEMONÍACA?</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72" y="1689904"/>
            <a:ext cx="7776044" cy="5185697"/>
          </a:xfrm>
          <a:prstGeom prst="rect">
            <a:avLst/>
          </a:prstGeom>
        </p:spPr>
      </p:pic>
      <p:sp>
        <p:nvSpPr>
          <p:cNvPr id="10" name="Espaço Reservado para Conteúdo 2"/>
          <p:cNvSpPr txBox="1">
            <a:spLocks/>
          </p:cNvSpPr>
          <p:nvPr/>
        </p:nvSpPr>
        <p:spPr>
          <a:xfrm>
            <a:off x="428976" y="4919241"/>
            <a:ext cx="8186385" cy="15298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 meu povo habitará em moradas de paz, em moradas bem seguras e em lugares quietos de descanso”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Is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32.18).</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428977" y="3692324"/>
            <a:ext cx="8186385" cy="955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“Tu conservarás em paz aquele cuja mente está firme em ti; porque ele confia em ti”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Is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26.3).</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Espaço Reservado para Conteúdo 2"/>
          <p:cNvSpPr txBox="1">
            <a:spLocks/>
          </p:cNvSpPr>
          <p:nvPr/>
        </p:nvSpPr>
        <p:spPr>
          <a:xfrm>
            <a:off x="428978" y="2473475"/>
            <a:ext cx="8186385" cy="11196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“Eis que não dormitará nem dormirá aquele que guarda a Israel”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Sl</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121.4).</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545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7"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 SOBRE A OBSESSÃO DEMONÍACA?</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72" y="1689904"/>
            <a:ext cx="7776044" cy="5185697"/>
          </a:xfrm>
          <a:prstGeom prst="rect">
            <a:avLst/>
          </a:prstGeom>
        </p:spPr>
      </p:pic>
      <p:sp>
        <p:nvSpPr>
          <p:cNvPr id="12" name="Espaço Reservado para Conteúdo 2"/>
          <p:cNvSpPr txBox="1">
            <a:spLocks/>
          </p:cNvSpPr>
          <p:nvPr/>
        </p:nvSpPr>
        <p:spPr>
          <a:xfrm>
            <a:off x="428978" y="2273639"/>
            <a:ext cx="8186385" cy="13195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“Eu, eu sou aquele que vos consola; quem, pois, és tu, para teres medo de um homem, que é mortal, ou do filho do homem, que se tornará como feno; e te esqueces do Senhor, o teu Criador, que estendeu os céus e fundou a terra, e temes continuamente o dia todo por causa do furor do opressor, quando se prepara para destruir? Onde está o furor do opressor?”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Is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51.12,13).  </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Retângulo 12"/>
          <p:cNvSpPr/>
          <p:nvPr/>
        </p:nvSpPr>
        <p:spPr>
          <a:xfrm>
            <a:off x="7373073" y="5521124"/>
            <a:ext cx="908614" cy="625034"/>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4190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7"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 SOBRE A OBSESSÃO DEMONÍACA?</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72" y="1689904"/>
            <a:ext cx="7776044" cy="5185697"/>
          </a:xfrm>
          <a:prstGeom prst="rect">
            <a:avLst/>
          </a:prstGeom>
        </p:spPr>
      </p:pic>
      <p:sp>
        <p:nvSpPr>
          <p:cNvPr id="8" name="Espaço Reservado para Conteúdo 2"/>
          <p:cNvSpPr txBox="1">
            <a:spLocks/>
          </p:cNvSpPr>
          <p:nvPr/>
        </p:nvSpPr>
        <p:spPr>
          <a:xfrm>
            <a:off x="404258" y="2158322"/>
            <a:ext cx="8068410" cy="15047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“Eis que vos dei autoridade para pisar serpentes e escorpiões, e sobre todo o poder do inimigo, e nada vos fará dano algum”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Lc</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10.19).</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Espaço Reservado para Conteúdo 2"/>
          <p:cNvSpPr txBox="1">
            <a:spLocks/>
          </p:cNvSpPr>
          <p:nvPr/>
        </p:nvSpPr>
        <p:spPr>
          <a:xfrm>
            <a:off x="404258" y="3663029"/>
            <a:ext cx="7858495" cy="2911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“Digo-vos, amigos meus: Não temais os que matam o corpo e depois disso nada mais podem fazer. Mas eu vos mostrarei a quem é que deveis temer; temei aquele que, depois de matar, tem poder para lançar no inferno; sim, vos digo, a esse temei”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Lc</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12.4,5).</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793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324354" y="289367"/>
            <a:ext cx="6400800" cy="647024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“Quando os crentes consideram seu conflito contra Satanás, são dois os extremos que devem ser cuidadosamente evitados. O primeiro extremo é a tendência de ignorar esse inimigo e tratá-lo com leviandade. O outro extremo é a preocupação exagerada com Satanás e seu reino</a:t>
            </a:r>
            <a:r>
              <a:rPr lang="pt-BR" sz="32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É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 estratégia do diabo tornar-nos mais cônscios dele e do seu reino do que do nosso Pai celestial, do Senhor Jesus Cristo e do Espírito Santo”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397" y="-1932971"/>
            <a:ext cx="7687305" cy="8883569"/>
          </a:xfrm>
          <a:prstGeom prst="rect">
            <a:avLst/>
          </a:prstGeom>
        </p:spPr>
      </p:pic>
    </p:spTree>
    <p:extLst>
      <p:ext uri="{BB962C8B-B14F-4D97-AF65-F5344CB8AC3E}">
        <p14:creationId xmlns:p14="http://schemas.microsoft.com/office/powerpoint/2010/main" val="4324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Conteúdo 2"/>
          <p:cNvSpPr>
            <a:spLocks noGrp="1"/>
          </p:cNvSpPr>
          <p:nvPr>
            <p:ph idx="1"/>
          </p:nvPr>
        </p:nvSpPr>
        <p:spPr>
          <a:xfrm>
            <a:off x="436337" y="2731625"/>
            <a:ext cx="11319326" cy="1648465"/>
          </a:xfrm>
        </p:spPr>
        <p:txBody>
          <a:bodyPr>
            <a:normAutofit/>
          </a:bodyPr>
          <a:lstStyle/>
          <a:p>
            <a:pPr marL="0" indent="0">
              <a:buNone/>
            </a:pP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Devemos tomar cuidado a fim de não permitir que uma fixação pelo mundo das trevas exalte mais o lado sombrio da vida cristã do que a celebração da soberania de Deus.</a:t>
            </a: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8"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NÃO DÊ IMPORTÂNCIA DEMASIADA AO DIABO!</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436335" y="4190036"/>
            <a:ext cx="11319327" cy="14406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“Quanto ao mais, irmãos, tudo o que é verdadeiro, tudo o que é honesto, tudo o que é justo, tudo o que é puro, tudo o que é amável, tudo o que é de boa fama, se há alguma virtude e se há algum louvor, nisso pensai”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Fp</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4.8).</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776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218" y="-694480"/>
            <a:ext cx="12990132" cy="7552480"/>
          </a:xfrm>
          <a:prstGeom prst="rect">
            <a:avLst/>
          </a:prstGeom>
        </p:spPr>
      </p:pic>
      <p:sp>
        <p:nvSpPr>
          <p:cNvPr id="8" name="Espaço Reservado para Conteúdo 2"/>
          <p:cNvSpPr>
            <a:spLocks noGrp="1"/>
          </p:cNvSpPr>
          <p:nvPr>
            <p:ph idx="1"/>
          </p:nvPr>
        </p:nvSpPr>
        <p:spPr>
          <a:xfrm>
            <a:off x="6227180" y="462988"/>
            <a:ext cx="4757195" cy="5720788"/>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 consequências de alguém não se apropriar pela fé das promessas de Deus para a sua segurança são o derrotismo e uma visão espiritual neurótica. Pessoas assim sentem-se derrotadas, veem demônios em tudo e se sentem atormentadas por eles o tempo todo” (Paschoal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Piragine</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Jr).</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38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Conteúdo 2"/>
          <p:cNvSpPr>
            <a:spLocks noGrp="1"/>
          </p:cNvSpPr>
          <p:nvPr>
            <p:ph idx="1"/>
          </p:nvPr>
        </p:nvSpPr>
        <p:spPr>
          <a:xfrm>
            <a:off x="430764" y="3194613"/>
            <a:ext cx="11319326" cy="1551007"/>
          </a:xfrm>
        </p:spPr>
        <p:txBody>
          <a:bodyPr>
            <a:normAutofit/>
          </a:bodyPr>
          <a:lstStyle/>
          <a:p>
            <a:pPr marL="0" indent="0">
              <a:buNone/>
            </a:pP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Temos Deus ao nosso lado, e os anjos a nosso favor. Jesus tem nos prometido a sua proteção. Não há o que temer.</a:t>
            </a: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8"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MANTENHA O SEU FOCO           NAS COISAS DE DEUS!</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2"/>
          <p:cNvSpPr txBox="1">
            <a:spLocks/>
          </p:cNvSpPr>
          <p:nvPr/>
        </p:nvSpPr>
        <p:spPr>
          <a:xfrm>
            <a:off x="436335" y="4271058"/>
            <a:ext cx="11319327" cy="135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“Respondeu ele: Não temas; porque os que estão conosco são mais do que os que estão com eles” (2 Re 6.16).</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236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2"/>
          <p:cNvSpPr>
            <a:spLocks noGrp="1"/>
          </p:cNvSpPr>
          <p:nvPr>
            <p:ph idx="1"/>
          </p:nvPr>
        </p:nvSpPr>
        <p:spPr>
          <a:xfrm>
            <a:off x="5949387" y="462987"/>
            <a:ext cx="5382228" cy="5969644"/>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“Não devemos ficar tão ocupados contando demônios a ponto de esquecermos os santos anjos. Não há dúvida de que nos defrontamos com uma gigantesca máquina de guerra. Mas estamos circundados por uma milícia celeste tão poderosa que não devemos temer a batalha. A luta é do Senhor”                                    (Billy Graham).</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698" y="-166874"/>
            <a:ext cx="7107578" cy="7093363"/>
          </a:xfrm>
          <a:prstGeom prst="rect">
            <a:avLst/>
          </a:prstGeom>
        </p:spPr>
      </p:pic>
    </p:spTree>
    <p:extLst>
      <p:ext uri="{BB962C8B-B14F-4D97-AF65-F5344CB8AC3E}">
        <p14:creationId xmlns:p14="http://schemas.microsoft.com/office/powerpoint/2010/main" val="13706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3750198"/>
            <a:ext cx="11954933" cy="2824222"/>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txBox="1">
            <a:spLocks/>
          </p:cNvSpPr>
          <p:nvPr/>
        </p:nvSpPr>
        <p:spPr>
          <a:xfrm>
            <a:off x="6400800" y="3958542"/>
            <a:ext cx="5286868" cy="23959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PRÓXIMO ESTUDO: </a:t>
            </a:r>
          </a:p>
          <a:p>
            <a:r>
              <a:rPr lang="pt-BR" sz="4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a:t>
            </a:r>
            <a:r>
              <a:rPr lang="pt-BR" sz="4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pt-BR" sz="4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COMO VENCEMOS SATANÁS</a:t>
            </a:r>
            <a:endParaRPr lang="pt-BR" sz="4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Título 1"/>
          <p:cNvSpPr txBox="1">
            <a:spLocks/>
          </p:cNvSpPr>
          <p:nvPr/>
        </p:nvSpPr>
        <p:spPr>
          <a:xfrm>
            <a:off x="6528122" y="-150471"/>
            <a:ext cx="5099529" cy="373862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r>
              <a:rPr lang="pt-BR" sz="44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Graças, porém, a Deus que em Cristo sempre nos conduz em triunfo” (2 </a:t>
            </a:r>
            <a:r>
              <a:rPr lang="pt-BR" sz="44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44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2.14).</a:t>
            </a:r>
            <a:endParaRPr lang="pt-BR" sz="4400" dirty="0"/>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738764" cy="7089496"/>
          </a:xfrm>
          <a:prstGeom prst="rect">
            <a:avLst/>
          </a:prstGeom>
        </p:spPr>
      </p:pic>
    </p:spTree>
    <p:extLst>
      <p:ext uri="{BB962C8B-B14F-4D97-AF65-F5344CB8AC3E}">
        <p14:creationId xmlns:p14="http://schemas.microsoft.com/office/powerpoint/2010/main" val="19722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Conteúdo 2"/>
          <p:cNvSpPr>
            <a:spLocks noGrp="1"/>
          </p:cNvSpPr>
          <p:nvPr>
            <p:ph idx="1"/>
          </p:nvPr>
        </p:nvSpPr>
        <p:spPr>
          <a:xfrm>
            <a:off x="428978" y="2754775"/>
            <a:ext cx="7939518" cy="3703897"/>
          </a:xfrm>
        </p:spPr>
        <p:txBody>
          <a:bodyPr>
            <a:normAutofit/>
          </a:bodyPr>
          <a:lstStyle/>
          <a:p>
            <a:pPr marL="0" indent="0">
              <a:buNone/>
            </a:pP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Aflição demoníaca são ataques espirituais a servos consagrados de Deus, visando perturbá-los ou desanimá-los.</a:t>
            </a:r>
          </a:p>
          <a:p>
            <a:pPr marL="0" indent="0">
              <a:buNone/>
            </a:pPr>
            <a:endParaRPr lang="pt-BR" sz="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Obsessão demoníaca é uma fixação gerada por forças espirituais malignas, fazendo com que alguns crentes pensem mais no diabo do que em Deus.</a:t>
            </a: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7"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SÃO AFLIÇÃO DEMONÍACA E OBSESSÃO DEMONÍACA?</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a:stretch>
            <a:fillRect/>
          </a:stretch>
        </p:blipFill>
        <p:spPr>
          <a:xfrm flipH="1">
            <a:off x="8565264" y="1990846"/>
            <a:ext cx="3102016" cy="4867154"/>
          </a:xfrm>
          <a:prstGeom prst="rect">
            <a:avLst/>
          </a:prstGeom>
        </p:spPr>
      </p:pic>
    </p:spTree>
    <p:extLst>
      <p:ext uri="{BB962C8B-B14F-4D97-AF65-F5344CB8AC3E}">
        <p14:creationId xmlns:p14="http://schemas.microsoft.com/office/powerpoint/2010/main" val="14510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7"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 SOBRE A AFLIÇÃO DEMONÍACA?</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72" y="1689904"/>
            <a:ext cx="7776044" cy="5185697"/>
          </a:xfrm>
          <a:prstGeom prst="rect">
            <a:avLst/>
          </a:prstGeom>
        </p:spPr>
      </p:pic>
      <p:sp>
        <p:nvSpPr>
          <p:cNvPr id="10" name="Espaço Reservado para Conteúdo 2"/>
          <p:cNvSpPr txBox="1">
            <a:spLocks/>
          </p:cNvSpPr>
          <p:nvPr/>
        </p:nvSpPr>
        <p:spPr>
          <a:xfrm>
            <a:off x="428978" y="4919239"/>
            <a:ext cx="7742749" cy="16551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“Pelo que quisemos ir ter convosco, pelo menos eu, Paulo, não somente uma vez, mas duas, e Satanás nos impediu”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2.18).</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Espaço Reservado para Conteúdo 2"/>
          <p:cNvSpPr txBox="1">
            <a:spLocks/>
          </p:cNvSpPr>
          <p:nvPr/>
        </p:nvSpPr>
        <p:spPr>
          <a:xfrm>
            <a:off x="459343" y="2453831"/>
            <a:ext cx="7742749" cy="24654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“Pois não queremos, irmãos, que ignoreis a tribulação que nos sobreveio na Ásia, pois que fomos sobremaneira oprimidos acima das nossas forças, de modo tal que até da vida desesperamos” (2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1.8).</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463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3" y="185195"/>
            <a:ext cx="11717870"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8"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 SOBRE A AFLIÇÃO DEMONÍACA?</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72" y="1689904"/>
            <a:ext cx="7776044" cy="5185697"/>
          </a:xfrm>
          <a:prstGeom prst="rect">
            <a:avLst/>
          </a:prstGeom>
        </p:spPr>
      </p:pic>
      <p:sp>
        <p:nvSpPr>
          <p:cNvPr id="12" name="Espaço Reservado para Conteúdo 2"/>
          <p:cNvSpPr txBox="1">
            <a:spLocks/>
          </p:cNvSpPr>
          <p:nvPr/>
        </p:nvSpPr>
        <p:spPr>
          <a:xfrm>
            <a:off x="423407" y="2858946"/>
            <a:ext cx="7742749" cy="26621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“Sede sóbrios, vigiai. O vosso adversário, o diabo, anda em derredor, rugindo como leão, e procurando a quem possa tragar; ao qual resisti firmes na fé, sabendo que os mesmos sofrimentos estão-se cumprindo entre os vossos irmãos no mundo”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Pe</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5.8,9).</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82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8"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 SOBRE A AFLIÇÃO DEMONÍACA?</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72" y="1689904"/>
            <a:ext cx="7776044" cy="5185697"/>
          </a:xfrm>
          <a:prstGeom prst="rect">
            <a:avLst/>
          </a:prstGeom>
        </p:spPr>
      </p:pic>
      <p:sp>
        <p:nvSpPr>
          <p:cNvPr id="10" name="Espaço Reservado para Conteúdo 2"/>
          <p:cNvSpPr txBox="1">
            <a:spLocks/>
          </p:cNvSpPr>
          <p:nvPr/>
        </p:nvSpPr>
        <p:spPr>
          <a:xfrm>
            <a:off x="428978" y="3183038"/>
            <a:ext cx="7742749" cy="3391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“Não temas o que hás de padecer. Eis que o diabo está para lançar alguns de vós na prisão, para que sejais provados, e tereis uma tribulação de dez dias. Sê fiel até a morte, e dar-te-ei a coroa da vida”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2.10).</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270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2"/>
          <p:cNvSpPr>
            <a:spLocks noGrp="1"/>
          </p:cNvSpPr>
          <p:nvPr>
            <p:ph idx="1"/>
          </p:nvPr>
        </p:nvSpPr>
        <p:spPr>
          <a:xfrm>
            <a:off x="5741043" y="520861"/>
            <a:ext cx="5984111" cy="6238755"/>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vencedor é aquele que nunca desiste da luta. Se nós persistirmos até o fim, o diabo desistirá. Se ele souber que não desistiremos, acabará desanimando. Essa arma, a persistência, é a que melhor convence o diabo de que ele pode desistir. Infelizmente, muitos crentes entregam os pontos a poucos metros da vitória final”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90" y="-636607"/>
            <a:ext cx="12616405" cy="7494607"/>
          </a:xfrm>
          <a:prstGeom prst="rect">
            <a:avLst/>
          </a:prstGeom>
        </p:spPr>
      </p:pic>
    </p:spTree>
    <p:extLst>
      <p:ext uri="{BB962C8B-B14F-4D97-AF65-F5344CB8AC3E}">
        <p14:creationId xmlns:p14="http://schemas.microsoft.com/office/powerpoint/2010/main" val="31385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Conteúdo 2"/>
          <p:cNvSpPr>
            <a:spLocks noGrp="1"/>
          </p:cNvSpPr>
          <p:nvPr>
            <p:ph idx="1"/>
          </p:nvPr>
        </p:nvSpPr>
        <p:spPr>
          <a:xfrm>
            <a:off x="436337" y="2965619"/>
            <a:ext cx="11319326" cy="1365812"/>
          </a:xfrm>
        </p:spPr>
        <p:txBody>
          <a:bodyPr>
            <a:normAutofit/>
          </a:bodyPr>
          <a:lstStyle/>
          <a:p>
            <a:pPr marL="0" indent="0">
              <a:buNone/>
            </a:pP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Embora as aflições sejam uma realidade, elas são passageiras. Temos a vitória assegurada, em nome de Jesus!</a:t>
            </a: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4" y="185195"/>
            <a:ext cx="11717867"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DEUS NOS DARÁ VITÓRIA SOBRE AS AFLIÇÕES!</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428978" y="4075289"/>
            <a:ext cx="11209866" cy="24991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o Deus de toda a graça, que em Cristo vos chamou à sua eterna glória, depois de haverdes sofrido por um pouco, ele mesmo vos há de aperfeiçoar, confirmar e fortalecer. A ele seja o domínio para todo o sempre. Amém”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Pe</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5.10,11). </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216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2"/>
          <p:cNvSpPr>
            <a:spLocks noGrp="1"/>
          </p:cNvSpPr>
          <p:nvPr>
            <p:ph idx="1"/>
          </p:nvPr>
        </p:nvSpPr>
        <p:spPr>
          <a:xfrm>
            <a:off x="5949387" y="462987"/>
            <a:ext cx="5382228" cy="5969644"/>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“Por causa da cruz, Satanás é um inimigo derrotado, sem qualquer autoridade sobre aqueles que pertencem a Cristo. Afirmar a verdade da vitória de Cristo e da derrota de Satanás é o primeiro passo no combate eficaz contra as tentativas do inimigo no sentido de intimidar-nos e perturbar-nos”                                    (Neil T. Anderson).</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7160" y="-735271"/>
            <a:ext cx="6099858" cy="7593271"/>
          </a:xfrm>
          <a:prstGeom prst="rect">
            <a:avLst/>
          </a:prstGeom>
        </p:spPr>
      </p:pic>
    </p:spTree>
    <p:extLst>
      <p:ext uri="{BB962C8B-B14F-4D97-AF65-F5344CB8AC3E}">
        <p14:creationId xmlns:p14="http://schemas.microsoft.com/office/powerpoint/2010/main" val="178479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Conteúdo 2"/>
          <p:cNvSpPr>
            <a:spLocks noGrp="1"/>
          </p:cNvSpPr>
          <p:nvPr>
            <p:ph idx="1"/>
          </p:nvPr>
        </p:nvSpPr>
        <p:spPr>
          <a:xfrm>
            <a:off x="430764" y="2282713"/>
            <a:ext cx="11319326" cy="1365812"/>
          </a:xfrm>
        </p:spPr>
        <p:txBody>
          <a:bodyPr>
            <a:normAutofit/>
          </a:bodyPr>
          <a:lstStyle/>
          <a:p>
            <a:pPr marL="0" indent="0">
              <a:buNone/>
            </a:pP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dardos inflamados do Maligno – lançados com um objetivo destrutivo, mas detidos pelo escudo da fé – podem gerar um efeito oposto àquele por ele desejado” (Russell </a:t>
            </a:r>
            <a:r>
              <a:rPr lang="pt-BR"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Shedd</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p:txBody>
      </p:sp>
      <p:sp>
        <p:nvSpPr>
          <p:cNvPr id="15" name="Retângulo 14"/>
          <p:cNvSpPr/>
          <p:nvPr/>
        </p:nvSpPr>
        <p:spPr>
          <a:xfrm>
            <a:off x="231493" y="185195"/>
            <a:ext cx="11717869" cy="1903248"/>
          </a:xfrm>
          <a:prstGeom prst="rect">
            <a:avLst/>
          </a:prstGeom>
          <a:solidFill>
            <a:srgbClr val="FF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5" y="185195"/>
            <a:ext cx="11717867" cy="19032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DEUS USARÁ AS AFLIÇÕES PARA O NOSSO BEM!</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428978" y="3648525"/>
            <a:ext cx="11321112" cy="29258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para que me não exaltasse demais pela excelência das revelações, foi-me dado um espinho na carne, a saber, um mensageiro de Satanás, para me esbofetear, a fim de que eu não me exulte demais. Acerca do qual três vezes roguei ao Senhor que o afastasse de mim; e ele me disse: A minha graça de basta, porque o meu poder se aperfeiçoa na fraqueza” (2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12.7-9). </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959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1343</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Arial</vt:lpstr>
      <vt:lpstr>Calibri</vt:lpstr>
      <vt:lpstr>Calibri Light</vt:lpstr>
      <vt:lpstr>Cambria</vt:lpstr>
      <vt:lpstr>Rockwell Extra 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dc:creator>
  <cp:lastModifiedBy>Marcelo</cp:lastModifiedBy>
  <cp:revision>19</cp:revision>
  <dcterms:created xsi:type="dcterms:W3CDTF">2024-04-04T18:20:56Z</dcterms:created>
  <dcterms:modified xsi:type="dcterms:W3CDTF">2024-04-16T11:35:59Z</dcterms:modified>
</cp:coreProperties>
</file>