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267" r:id="rId6"/>
    <p:sldId id="268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  <p:sldId id="26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375"/>
    <a:srgbClr val="E9D3BD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7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4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1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6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4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9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4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3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42E5-AD64-4252-8404-3DD9294E45F3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E509-E412-4C00-ACB4-D891A69A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50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VENCEMOS A SATANÁS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625511" y="3958542"/>
            <a:ext cx="979025" cy="1112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Rockwell Extra Bold" panose="02060903040505020403" pitchFamily="18" charset="0"/>
              </a:rPr>
              <a:t>8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754775"/>
            <a:ext cx="7939518" cy="3703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(C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palavra que vence Satanás é a palavra daquele que está disposto a sofrer e morrer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Cristo. “Testemunha”, em grego, é “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Martyr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VENCEMOS A SATANÁS PELA PALAVRA DO TESTEMUNHO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3" y="4109012"/>
            <a:ext cx="7359089" cy="246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Antes, com toda a ousadia, Cristo será, tanto agora como sempre, engrandecido no meu corpo; seja pela vida, seja pela morte”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1.20).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5981" y="1952978"/>
            <a:ext cx="2878470" cy="4905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8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5741043" y="682906"/>
            <a:ext cx="5671595" cy="6076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“Nós só venceremos Satanás se nos escudarmos no sangue de Cristo e empunharmos a Palavra de Deus como nossa arma. Assim como as trevas não podem resistir à luz, tampouco o mal pode resistir ao testemunho dos crentes, desde que nos preocupemos mais com a glória de Cristo do que com as nossas próprias vidas” (F. B. Meyer).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956" y="-947302"/>
            <a:ext cx="8464169" cy="123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449689"/>
            <a:ext cx="7939518" cy="4008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Precisamos amar ao Senhor Jesus mais do que à nossa própria vida.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VENCEMOS A SATANÁS PELO AMOR A CRISTO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4" y="3488267"/>
            <a:ext cx="7555768" cy="3086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 alguém vier a mim, e não aborrecer a pai e mãe, a mulher e filhos, a irmãos e irmãs, e ainda também à própria vida, não pode ser meu discípulo. Quem não leva a sua cruz e não me segue não pode ser meu discípulo”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14.26,27).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840" y="1348678"/>
            <a:ext cx="3841525" cy="59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438400"/>
            <a:ext cx="7939518" cy="402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Quando amamos mais ao Senhor Jesus do que à nossa própria vida, colocamos a vontade de Deus em primeiro lugar. 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VENCEMOS A SATANÁS PELO AMOR A CRISTO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3" y="3905956"/>
            <a:ext cx="7742749" cy="2668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em nada tenho a minha vida como preciosa para mim, contanto que complete a minha carreira e o ministério que recebi do Senhor Jesus, para dar testemunho do evangelho da graça de Deus”  (At 20.24).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840" y="1348678"/>
            <a:ext cx="3841525" cy="59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427112"/>
            <a:ext cx="7939518" cy="403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(C)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Quando amamos mais ao Senhor Jesus do que à nossa própria vida, triunfamos sobre os ataques de Satanás.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VENCEMOS A SATANÁS PELO AMOR A CRISTO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3" y="3894668"/>
            <a:ext cx="7499323" cy="2679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“Pelo que sinto prazer nas fraquezas, nas injúrias, nas necessidades, nas perseguições, nas angústias, por amor de Cristo. Porque, quando estou fraco, então, é que sou forte” (2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12.10).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840" y="1348678"/>
            <a:ext cx="3841525" cy="59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5787342" y="509286"/>
            <a:ext cx="5810491" cy="625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Igreja vence o dragão quando testemunha de Cristo mesmo em face da perseguição e da morte. Ela prefere ser uma Igreja mártir a ser uma Igreja apóstata. Prefere morrer a negar o sangue de Jesus. Assim o crente, mesmo morrendo, vence a Satanás. Quem traz Cristo no coração traz também uma cruz nas costas”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61" y="0"/>
            <a:ext cx="1217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250329" y="3738623"/>
            <a:ext cx="5437339" cy="2604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)A IMPORTÂNCIA DA ORAÇÃO NA BATALHA ESPIRITUAL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528122" y="-150471"/>
            <a:ext cx="5099529" cy="3738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Para isso o Filho de Deus se manifestou: para destruir as obras do diabo” (1 </a:t>
            </a:r>
            <a:r>
              <a:rPr lang="pt-B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3.8).</a:t>
            </a:r>
            <a:endParaRPr lang="pt-BR" sz="4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6216" y="95491"/>
            <a:ext cx="6690167" cy="6667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146703" y="1042986"/>
            <a:ext cx="4929187" cy="4772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226672" y="2093116"/>
            <a:ext cx="2769247" cy="26717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155859" y="185195"/>
            <a:ext cx="4799074" cy="232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TRÊS CAMPOS DE BATALHA DE SATANÁS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362866" y="180040"/>
            <a:ext cx="4496858" cy="77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CÉU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08373" y="1245902"/>
            <a:ext cx="4496858" cy="77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TERRA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362866" y="3039798"/>
            <a:ext cx="4496858" cy="77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CORAÇÃO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7155859" y="2923822"/>
            <a:ext cx="4799074" cy="372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lutou no céu, e perdeu.</a:t>
            </a: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lutou na terra, e perdeu.</a:t>
            </a: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luta no coração do ser humano. Qual será o resultado?</a:t>
            </a:r>
          </a:p>
        </p:txBody>
      </p:sp>
    </p:spTree>
    <p:extLst>
      <p:ext uri="{BB962C8B-B14F-4D97-AF65-F5344CB8AC3E}">
        <p14:creationId xmlns:p14="http://schemas.microsoft.com/office/powerpoint/2010/main" val="11356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48618" y="648182"/>
            <a:ext cx="10931145" cy="5822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eles o venceram pelo sangue do Cordeiro, e pela palavra do seu testemunho, e não amaram as suas vidas até à morte” (</a:t>
            </a:r>
            <a:r>
              <a:rPr lang="pt-B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12.11).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754775"/>
            <a:ext cx="7939518" cy="3703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Pelo sangue de Jesus a nossa vida foi salva, a nossa dívida foi paga, 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isso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diabo não pode nos acusar.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VENCEMOS A SATANÁS PELO SANGUE DO CORDEIRO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7" descr="Png Of A Girl Student &amp; Free Of A Girl S #350838 - PNG Images - PN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5980" y="1964630"/>
            <a:ext cx="3298071" cy="4893370"/>
          </a:xfrm>
          <a:prstGeom prst="rect">
            <a:avLst/>
          </a:prstGeom>
          <a:noFill/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3" y="4109012"/>
            <a:ext cx="7742749" cy="246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“E, havendo riscado o escrito de dívida que havia contra nós nas suas ordenanças, o qual nos era contrário, removeu-o do meio de nós, cravando-o na cruz” (Cl 2.14).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754775"/>
            <a:ext cx="7939518" cy="3703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Pelo sangue de Jesus fomos transportados do império das trevas para o Reino de Deus, 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isso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diabo não tem domínio sobre nós.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VENCEMOS A SATANÁS PELO SANGUE DO CORDEIRO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7" descr="Png Of A Girl Student &amp; Free Of A Girl S #350838 - PNG Images - PN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5980" y="1964630"/>
            <a:ext cx="3298071" cy="4893370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9343" y="4109012"/>
            <a:ext cx="7742749" cy="246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que nos tirou do poder das trevas, e nos transportou para o reino do seu Filho amado, em quem temos a redenção, a saber, a remissão dos nossos pecados” (Cl 1.13,14).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754775"/>
            <a:ext cx="7939518" cy="3703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(C)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Pelo sangue de Jesus somos protegidos, há um “campo de força” à nossa volta, 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isso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diabo não pode nos tocar.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VENCEMOS A SATANÁS PELO SANGUE DO CORDEIRO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7" descr="Png Of A Girl Student &amp; Free Of A Girl S #350838 - PNG Images - PN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5980" y="1964630"/>
            <a:ext cx="3298071" cy="4893370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9343" y="4109012"/>
            <a:ext cx="7742749" cy="246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“Sabemos que todo aquele que é nascido de Deus não vive pecando; antes o guarda aquele que nasceu de Deus, e o Maligno não lhe toca”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5741043" y="682906"/>
            <a:ext cx="5671595" cy="6076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Igreja vence o dragão por causa do sangue do Cordeiro. A morte de Cristo é a nossa vitória. O sangue de Cristo é a nossa arma mais poderosa. Seu sacrifício na cruz desfez toda a possibilidade de Satanás triunfar sobre o povo de Deus. O motivo da vitória sobre o dragão acusador é o sangue do Cordeiro”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61" y="0"/>
            <a:ext cx="1217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494845"/>
            <a:ext cx="7939518" cy="3963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palavra que vence Satanás é a Palavra de Deus, a Bíblia Sagrada. O diabo recua diante da autoridade e do poder das Escrituras.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VENCEMOS A SATANÁS PELA PALAVRA DO TESTEMUNHO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3" y="3781778"/>
            <a:ext cx="7742749" cy="2792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 ordenou-lhe Jesus: Vai-te, Satanás; porque está escrito: Ao Senhor teu Deus adorarás e só a ele servirás. Então o diabo o deixou, e eis que vieram anjos e o serviram”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5.10,11).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5981" y="1952978"/>
            <a:ext cx="2878470" cy="4905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72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754775"/>
            <a:ext cx="8263466" cy="3703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(B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palavra que vence Satanás é a palavra do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nosso testemunho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Nossos atos são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fala   mais alto. Nossa vida deve ser irrepreensível.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903248"/>
          </a:xfrm>
          <a:prstGeom prst="rect">
            <a:avLst/>
          </a:prstGeom>
          <a:solidFill>
            <a:srgbClr val="D1A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23438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VENCEMOS A SATANÁS PELA PALAVRA DO TESTEMUNHO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4" y="4109012"/>
            <a:ext cx="7228390" cy="246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“Também é necessário que tenha bom testemunho dos que estão de fora, para que não caia em opróbrio e no laço do diabo”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3.7).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5981" y="1952978"/>
            <a:ext cx="2878470" cy="4905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8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1004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20</cp:revision>
  <dcterms:created xsi:type="dcterms:W3CDTF">2024-04-19T12:19:18Z</dcterms:created>
  <dcterms:modified xsi:type="dcterms:W3CDTF">2024-04-19T23:36:55Z</dcterms:modified>
</cp:coreProperties>
</file>