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7" r:id="rId5"/>
    <p:sldId id="274" r:id="rId6"/>
    <p:sldId id="269" r:id="rId7"/>
    <p:sldId id="270" r:id="rId8"/>
    <p:sldId id="271" r:id="rId9"/>
    <p:sldId id="272" r:id="rId10"/>
    <p:sldId id="273" r:id="rId11"/>
    <p:sldId id="264" r:id="rId12"/>
    <p:sldId id="27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0FF"/>
    <a:srgbClr val="D1E8FF"/>
    <a:srgbClr val="9292B8"/>
    <a:srgbClr val="E3E3E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3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9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3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9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3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5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E94A-9C38-4C17-85D1-1A8223E6F233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A827-5DC2-4FF1-B4C2-BE03613DE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IMPORTÂNCIA DO JEJUM NA BATALHA ESPIRITUAL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3958543"/>
            <a:ext cx="979025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10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365126"/>
            <a:ext cx="11781313" cy="1290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PODEMOS JEJUAR?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28979" y="2156965"/>
            <a:ext cx="11291380" cy="50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Podemos nos abster de qualquer alimento durante certo tempo.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28978" y="2605977"/>
            <a:ext cx="9527822" cy="1576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foi conduzido Jesus pelo Espírito ao deserto, para ser tentado pelo diabo. E, tendo jejuado quarenta dias e quarenta noites, depois teve fome”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4.1,2).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9" y="4099744"/>
            <a:ext cx="10080978" cy="72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Podemos tirar alguns alimentos da nossa dieta.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4550381"/>
            <a:ext cx="9527822" cy="16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“Naqueles dias, eu, Daniel, estava pranteando por três semanas inteiras. Nenhuma coisa desejável comi, nem carne nem vinho entraram em minha boca”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10.2,3).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28979" y="5983111"/>
            <a:ext cx="11291380" cy="84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Podemos tirar algumas refeições do nosso dia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7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6825" y="3311880"/>
            <a:ext cx="1778644" cy="3215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4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4" y="442413"/>
            <a:ext cx="3200400" cy="33623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04" y="0"/>
            <a:ext cx="6639176" cy="380473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26389" y="141111"/>
            <a:ext cx="637191" cy="3821289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220494" y="24724"/>
            <a:ext cx="1138884" cy="39761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0802" y="422342"/>
            <a:ext cx="3200402" cy="338239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10802" y="327378"/>
            <a:ext cx="11149021" cy="653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	“Jesus cobrou o jejum rigoroso e sério. 				Em razão do quebrantamento da carne 				e mortificação dos seus apetites, há 				uma maior manifestação do poder de 				Deus. Quando um homem jejua, ele 				está, entre outras coisas, dizendo que a 				comunhão com Deus tem mais sabor 				do que os outros alimentos. No jejum 				específico para a confrontação com castas malignas precisamos ter em mente o fato de que o poder não está no jejum, mas na motivação espiritual que nos leva ao quebrantamento diante de Deus. É Deus quem é a fonte doadora de todo poder e virtude de que necessitamos para vencer”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Júnior).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4039564"/>
            <a:ext cx="11954933" cy="2534855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66599" y="371602"/>
            <a:ext cx="4998548" cy="3458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jejum pode trazer avanços no reino espiritual que não são atingidos de outra maneira”    (Richard J. Foster)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522171" y="4004838"/>
            <a:ext cx="6432762" cy="2604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11)A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IMPORTÂNCIA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 BÍBLIA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BATALHA ESPIRITUAL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7867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817225"/>
            <a:ext cx="3081336" cy="2511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1" y="4329112"/>
            <a:ext cx="3081337" cy="25288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110664" y="1817225"/>
            <a:ext cx="3081336" cy="2511883"/>
          </a:xfrm>
          <a:prstGeom prst="rect">
            <a:avLst/>
          </a:prstGeom>
          <a:solidFill>
            <a:srgbClr val="9292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110664" y="4329110"/>
            <a:ext cx="3081336" cy="252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29328" y="1817224"/>
            <a:ext cx="3081336" cy="2511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029328" y="4329112"/>
            <a:ext cx="3081336" cy="2528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002760" y="1800221"/>
            <a:ext cx="3081336" cy="2528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02760" y="4329114"/>
            <a:ext cx="3081336" cy="25458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12" descr="http://cdn.superbook.cbn.com/sites/default/files/character_profile/action_shot/Moses_Action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90" y="2024128"/>
            <a:ext cx="1560766" cy="1872920"/>
          </a:xfrm>
          <a:prstGeom prst="rect">
            <a:avLst/>
          </a:prstGeom>
          <a:noFill/>
        </p:spPr>
      </p:pic>
      <p:pic>
        <p:nvPicPr>
          <p:cNvPr id="17" name="Picture 14" descr="Solomon's Temple #215067 - PNG Images - PNG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184" y="2024128"/>
            <a:ext cx="1449130" cy="1738956"/>
          </a:xfrm>
          <a:prstGeom prst="rect">
            <a:avLst/>
          </a:prstGeom>
          <a:noFill/>
        </p:spPr>
      </p:pic>
      <p:pic>
        <p:nvPicPr>
          <p:cNvPr id="18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8" y="2021502"/>
            <a:ext cx="1525058" cy="1830071"/>
          </a:xfrm>
          <a:prstGeom prst="rect">
            <a:avLst/>
          </a:prstGeom>
          <a:noFill/>
        </p:spPr>
      </p:pic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17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TODOS ESTES PERSONAGENS BÍBLICOS TIVERAM EM COMUM?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18" descr="http://cdn.superbook.cbn.com/sites/default/files/character_profile/action_shot/Esther_A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0778" y="4484430"/>
            <a:ext cx="1622591" cy="1947109"/>
          </a:xfrm>
          <a:prstGeom prst="rect">
            <a:avLst/>
          </a:prstGeom>
          <a:noFill/>
        </p:spPr>
      </p:pic>
      <p:pic>
        <p:nvPicPr>
          <p:cNvPr id="22" name="Picture 4" descr="Transparent god jesus, Picture #1230081 transparent god jes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404" y="4467790"/>
            <a:ext cx="1709184" cy="1963749"/>
          </a:xfrm>
          <a:prstGeom prst="rect">
            <a:avLst/>
          </a:prstGeom>
          <a:noFill/>
        </p:spPr>
      </p:pic>
      <p:pic>
        <p:nvPicPr>
          <p:cNvPr id="23" name="Picture 14" descr="http://cdn.superbook.cbn.com/sites/default/files/character_profile/action_shot/Judas_Action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7591" y="4441539"/>
            <a:ext cx="1658333" cy="1990000"/>
          </a:xfrm>
          <a:prstGeom prst="rect">
            <a:avLst/>
          </a:prstGeom>
          <a:noFill/>
        </p:spPr>
      </p:pic>
      <p:pic>
        <p:nvPicPr>
          <p:cNvPr id="24" name="Picture 6" descr="http://cdn.superbook.cbn.com/sites/default/files/character_profile/action_shot/Zechariah_Action_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9769" y="1988255"/>
            <a:ext cx="1552765" cy="1734090"/>
          </a:xfrm>
          <a:prstGeom prst="rect">
            <a:avLst/>
          </a:prstGeom>
          <a:noFill/>
        </p:spPr>
      </p:pic>
      <p:pic>
        <p:nvPicPr>
          <p:cNvPr id="25" name="Picture 10" descr="http://cdn.superbook.cbn.com/sites/default/files/character_profile/action_shot/JohnBaptist_Ac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06029" y="4424834"/>
            <a:ext cx="1672254" cy="2006705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9110663" y="3696839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ESDRAS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6107904" y="3705340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2947990" y="3722345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9279" y="3696839"/>
            <a:ext cx="3002759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MOISÉS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-40598" y="6268237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3044080" y="6259739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BATISTA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138866" y="6234230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9110662" y="6251236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1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817225"/>
            <a:ext cx="3081336" cy="2511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1" y="4329112"/>
            <a:ext cx="3081337" cy="25288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110664" y="1817225"/>
            <a:ext cx="3081336" cy="2511883"/>
          </a:xfrm>
          <a:prstGeom prst="rect">
            <a:avLst/>
          </a:prstGeom>
          <a:solidFill>
            <a:srgbClr val="9292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110664" y="4329110"/>
            <a:ext cx="3081336" cy="252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29328" y="1817224"/>
            <a:ext cx="3081336" cy="2511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029328" y="4329112"/>
            <a:ext cx="3081336" cy="2528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002760" y="1800221"/>
            <a:ext cx="3081336" cy="2528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02760" y="4329114"/>
            <a:ext cx="3081336" cy="25458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12" descr="http://cdn.superbook.cbn.com/sites/default/files/character_profile/action_shot/Moses_Action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90" y="2024128"/>
            <a:ext cx="1560766" cy="1872920"/>
          </a:xfrm>
          <a:prstGeom prst="rect">
            <a:avLst/>
          </a:prstGeom>
          <a:noFill/>
        </p:spPr>
      </p:pic>
      <p:pic>
        <p:nvPicPr>
          <p:cNvPr id="17" name="Picture 14" descr="Solomon's Temple #215067 - PNG Images - PNG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184" y="2024128"/>
            <a:ext cx="1449130" cy="1738956"/>
          </a:xfrm>
          <a:prstGeom prst="rect">
            <a:avLst/>
          </a:prstGeom>
          <a:noFill/>
        </p:spPr>
      </p:pic>
      <p:pic>
        <p:nvPicPr>
          <p:cNvPr id="18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8" y="2021502"/>
            <a:ext cx="1525058" cy="1830071"/>
          </a:xfrm>
          <a:prstGeom prst="rect">
            <a:avLst/>
          </a:prstGeom>
          <a:noFill/>
        </p:spPr>
      </p:pic>
      <p:pic>
        <p:nvPicPr>
          <p:cNvPr id="21" name="Picture 18" descr="http://cdn.superbook.cbn.com/sites/default/files/character_profile/action_shot/Esther_A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0778" y="4484430"/>
            <a:ext cx="1622591" cy="1947109"/>
          </a:xfrm>
          <a:prstGeom prst="rect">
            <a:avLst/>
          </a:prstGeom>
          <a:noFill/>
        </p:spPr>
      </p:pic>
      <p:pic>
        <p:nvPicPr>
          <p:cNvPr id="22" name="Picture 4" descr="Transparent god jesus, Picture #1230081 transparent god jes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404" y="4467790"/>
            <a:ext cx="1709184" cy="1963749"/>
          </a:xfrm>
          <a:prstGeom prst="rect">
            <a:avLst/>
          </a:prstGeom>
          <a:noFill/>
        </p:spPr>
      </p:pic>
      <p:pic>
        <p:nvPicPr>
          <p:cNvPr id="23" name="Picture 14" descr="http://cdn.superbook.cbn.com/sites/default/files/character_profile/action_shot/Judas_Action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7591" y="4441539"/>
            <a:ext cx="1658333" cy="1990000"/>
          </a:xfrm>
          <a:prstGeom prst="rect">
            <a:avLst/>
          </a:prstGeom>
          <a:noFill/>
        </p:spPr>
      </p:pic>
      <p:pic>
        <p:nvPicPr>
          <p:cNvPr id="24" name="Picture 6" descr="http://cdn.superbook.cbn.com/sites/default/files/character_profile/action_shot/Zechariah_Action_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9769" y="1988255"/>
            <a:ext cx="1552765" cy="1734090"/>
          </a:xfrm>
          <a:prstGeom prst="rect">
            <a:avLst/>
          </a:prstGeom>
          <a:noFill/>
        </p:spPr>
      </p:pic>
      <p:pic>
        <p:nvPicPr>
          <p:cNvPr id="25" name="Picture 10" descr="http://cdn.superbook.cbn.com/sites/default/files/character_profile/action_shot/JohnBaptist_Ac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06029" y="4424834"/>
            <a:ext cx="1672254" cy="2006705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9110663" y="3696839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ESDRAS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6107904" y="3705340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2947990" y="3722345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9279" y="3696839"/>
            <a:ext cx="3002759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MOISÉS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-40598" y="6268237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3044080" y="6259739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BATISTA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138866" y="6234230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9110662" y="6251236"/>
            <a:ext cx="3081337" cy="61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17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800" dirty="0" smtClean="0">
                <a:solidFill>
                  <a:schemeClr val="tx1"/>
                </a:solidFill>
              </a:rPr>
              <a:t>.</a:t>
            </a:r>
            <a:endParaRPr lang="pt-BR" sz="800" dirty="0">
              <a:solidFill>
                <a:schemeClr val="tx1"/>
              </a:solidFill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-40598" y="-87221"/>
            <a:ext cx="12262015" cy="150945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ELES JEJUARAM!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3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365126"/>
            <a:ext cx="11781313" cy="1290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JEJUM?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28979" y="2361236"/>
            <a:ext cx="10080978" cy="421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Jejum é a abstenção de alimento com finalidades espirituais.</a:t>
            </a: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jejum é (a) uma forma de cultuarmos a Deus, (b) uma forma de expressarmos quebrantamento, (c) uma forma de nos fortalecermos espiritualmente. 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28978" y="4340506"/>
            <a:ext cx="9527822" cy="205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“Tu, porém, quando jejuares, unge a tua cabeça e lava o teu rosto, para não mostrar aos homens que estás jejuando, mas a teu Pai, que está em secreto; e teu Pai, que vê em secreto, te recompensará”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6.17,18).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957" y="3510845"/>
            <a:ext cx="1210402" cy="2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4" y="442413"/>
            <a:ext cx="3200400" cy="33623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3" y="447279"/>
            <a:ext cx="5918559" cy="333252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0802" y="422342"/>
            <a:ext cx="3200402" cy="338239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10801" y="327378"/>
            <a:ext cx="11149021" cy="6530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	“Jejum e oração são ferramentas 					espirituais importantes. Por meio do 				jejum, nos humilhamos diante de Deus, 				e por meio da oração, ousamos 					apresentar a Deus as nossas 						necessidades. Quando jejuamos e 					oramos estamos declarando ao mesmo 				tempo a nossa fraqueza e a 						onipotência divina. Estamos desviando os olhos dos nossos poucos recursos e fixando nossa atenção naquele que tem toda a suficiência. Jejuar e orar é pavimentar o caminho da vitória sobre nossas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limitações e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acionar o braço do Onipotente em nosso favor, em face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perigos e desafios da vida” (Hernandes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Dias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231495"/>
            <a:ext cx="11781313" cy="173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ALGUNS EXORCISMOS SÃO  MAIS DIFÍCEIS?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8" y="2201024"/>
            <a:ext cx="10747021" cy="437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Às vezes, a resistência pode depender (a) do tipo de demônio, (b) do grau do envolvimento, (c) do tamanho da vontade.</a:t>
            </a: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Segundo Jesus, (a) a fé e (b) o preparo do exorcista também         são fatores importantes.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4018844"/>
            <a:ext cx="8918222" cy="144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“Depois os discípulos, aproximando-se de Jesus, perguntaram-lhe: Por que não pudemos nós expulsá-lo? Disse-lhes ele: Por causa da vossa pouca fé...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esta casta de demônios não se expulsa senão à força de oração e de jejum”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17.19-21).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6" descr="http://pngimg.com/upload/businessman_PNG65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514999" y="3410590"/>
            <a:ext cx="1075779" cy="289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2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231495"/>
            <a:ext cx="11781313" cy="173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JEJUM NOS AJUDA A APROFUNDAR NOSSA COMUNHÃO COM DEUS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8" y="2619022"/>
            <a:ext cx="10747021" cy="395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Mediante a prática do jejum podemos nos tornar mais sensíveis à voz do Espírito Santo.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3714044"/>
            <a:ext cx="8918222" cy="2765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“Enquanto eles ministravam perante o Senhor e jejuavam, disse o Espírito Santo: Separai-me a Barnabé e a Saulo para a obra a que os tenho chamado. Então, depois que jejuaram, oraram e lhes impuseram as mãos, os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depediram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(At 13.2,3).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 descr="Black-business-woman-final-edit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671" y="3321367"/>
            <a:ext cx="2256796" cy="306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0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231495"/>
            <a:ext cx="11781313" cy="173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JEJUM NOS AJUDA A ESTABELECER       AS PRIORIDADES CORRETAS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8" y="2361236"/>
            <a:ext cx="11029959" cy="4213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a nossa carne reclama de fome, temos a oportunidade de mostrar a ela que a vontade de Deus é mais importante.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3405819"/>
            <a:ext cx="9895640" cy="3074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“Diante disto, os seus discípulos lhe rogavam, dizendo: Rabi, come. Ele, porém, respondeu: Uma comida tenho para comer que vós não conheceis. Então os discípulos diziam uns aos outros: Acaso alguém lhe trouxe de comer? Disse-lhes Jesus: A minha comida é fazer a vontade daquele que me enviou e completar a sua obra”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4.31-34).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153742" y="3402957"/>
            <a:ext cx="2016881" cy="294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0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81022" y="-81023"/>
            <a:ext cx="12273022" cy="703740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1817225"/>
          </a:xfrm>
          <a:prstGeom prst="rect">
            <a:avLst/>
          </a:prstGeom>
          <a:solidFill>
            <a:srgbClr val="81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3619" y="231495"/>
            <a:ext cx="11781313" cy="173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JEJUM NOS AJUDA A VENCER OS EMBATES COM SATANÁS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8" y="2824223"/>
            <a:ext cx="10995235" cy="375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todos os benefícios espirituais que oferece, o jejum se mostra uma prática devocional importante na batalha espiritual.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3981691"/>
            <a:ext cx="8918222" cy="249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quando entrou em casa, seus discípulos lhe perguntaram à parte: Por que não pudemos expulsá-lo? Respondeu-lhes: Esta casta não sai de modo algum, salvo à força de oração e jejum” (Mc 9.28,29).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Resultado de imagem para woma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7176" y="3321366"/>
            <a:ext cx="2015558" cy="3029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4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642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O QUE TODOS ESTES PERSONAGENS BÍBLICOS TIVERAM EM COMUM?</vt:lpstr>
      <vt:lpstr>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TODOS ESTES PERSONAGENS BÍBLICOS TIVERAM EM COMUM?</dc:title>
  <dc:creator>Marcelo</dc:creator>
  <cp:lastModifiedBy>Marcelo</cp:lastModifiedBy>
  <cp:revision>18</cp:revision>
  <dcterms:created xsi:type="dcterms:W3CDTF">2024-05-20T21:22:43Z</dcterms:created>
  <dcterms:modified xsi:type="dcterms:W3CDTF">2024-05-21T00:51:40Z</dcterms:modified>
</cp:coreProperties>
</file>