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76" r:id="rId7"/>
    <p:sldId id="277" r:id="rId8"/>
    <p:sldId id="261" r:id="rId9"/>
    <p:sldId id="278" r:id="rId10"/>
    <p:sldId id="284" r:id="rId11"/>
    <p:sldId id="262" r:id="rId12"/>
    <p:sldId id="263" r:id="rId13"/>
    <p:sldId id="282" r:id="rId14"/>
    <p:sldId id="286" r:id="rId15"/>
    <p:sldId id="264" r:id="rId16"/>
    <p:sldId id="287" r:id="rId17"/>
    <p:sldId id="283" r:id="rId18"/>
    <p:sldId id="285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BA"/>
    <a:srgbClr val="B3FFD5"/>
    <a:srgbClr val="E5FFF1"/>
    <a:srgbClr val="D1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4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0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6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3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3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BB86-AB2A-45D2-B4FA-DBDDCB3DDDD8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0DB4-1658-4DD3-9117-57195F63E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IMPORTÂNCIA DA BÍBLIA NA BATALHA ESPIRITUAL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3958543"/>
            <a:ext cx="979025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11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3" y="902824"/>
            <a:ext cx="6285053" cy="5280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“Sentimentos subjetivos, emoções e fervorosa sinceridade não bastam como armas contra Satanás. Ele não cede diante das emoções e da sinceridade. Ele retrocede apenas diante da autoridade que o cristão tem através de sua união com o Senhor Jesus Cristo e a verdade absoluta da Palavra de Deus”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4" y="1225623"/>
            <a:ext cx="5154592" cy="5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FIRMEMO-NOS NA BÍBLIA PARA NÃO SERMOS ENGANADOS!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2959601"/>
            <a:ext cx="7886004" cy="342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o Espírito expressamente diz que em tempos posteriores alguns apostatarão da fé, dando ouvidos a espíritos enganadores e a doutrinas de demônios, pela hipocrisia de homens que falam mentiras e têm a sua própria consciência cauterizada”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4.1,2).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243556"/>
            <a:ext cx="5673988" cy="42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FIRMEMO-NOS NA BÍBLIA PARA NÃO SERMOS ENGANADOS!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83467"/>
            <a:ext cx="8165367" cy="3205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não é de admirar, porquanto o próprio Satanás se disfarça em anjo de luz. Não é muito pois, que também os seus ministros se disfarcem em ministros de justiça, o fim dos quais será conforme as suas obras”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11.14,15).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243556"/>
            <a:ext cx="5673988" cy="42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972272"/>
            <a:ext cx="6007262" cy="5211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Bíblia é a única fonte que pode dar-nos informações fidedignas sobre os poderes das trevas. Nunca devemos adotar crenças e ideias acerca do diabo baseadas em experiência própria ou em palavras de demônios. Todo conhecimento acerca da guerra espiritual deve provir da Bíblia”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4" y="1823084"/>
            <a:ext cx="84660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1099594"/>
            <a:ext cx="6007262" cy="5084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Palavra de Deus é o único manual inspirado que temos para enfrentar o conflito espiritual. São as Escrituras, devidamente consultadas e aplicadas, que nos garantem a vitória. A guerra espiritual deve ser fundamentada e firmada sobre o amplo uso da Bíblia”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4" y="1225623"/>
            <a:ext cx="5154592" cy="5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FIRMEMO-NOS NA BÍBLIA PARA SERMOS VITORIOSOS!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82491" y="2882096"/>
            <a:ext cx="8165367" cy="300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as armas da nossa milícia não são carnais, mas poderosas em Deus, para demolição de fortalezas, derribando raciocínios  e todo baluarte que se ergue contra o conhecimento de Deus, e levando cativo todo pensamento à obediência de Cristo”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10.4,5).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23" y="3058890"/>
            <a:ext cx="7032477" cy="53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4) FIRMEMO-NOS NA BÍBLIA PARA SERMOS VITORIOSOS!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2" y="2734125"/>
            <a:ext cx="7469316" cy="159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“Na palavra da verdade, no poder de Deus, pelas armas da justiça à direita e à esquerda” (2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342" y="4395094"/>
            <a:ext cx="7469316" cy="159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“Tomai também o capacete da salvação e a espada do Espírito, que é a Palavra de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23" y="3058890"/>
            <a:ext cx="7032477" cy="53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745066"/>
            <a:ext cx="6007262" cy="5438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“Nunca devemos abraçar qualquer ideologia que não tenha fundamento na Palavra de Deus. A Bíblia é uma fortaleza na qual o crente pode permanecer em segurança quando o inimigo ataca. É o único alicerce seguro sobre o qual podemos construir nossas vidas quando as nuvens da tempestade cobrirem os céus” (Sammy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Oração Sammy Tippit - Missões N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48" y="2138492"/>
            <a:ext cx="4977113" cy="47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960698"/>
            <a:ext cx="6157732" cy="5223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“Quando tudo vai mal, realmente mal; quando a situação é desesperadora; quando você precisa de esperança e não há nenhuma esperança visível; quando as pessoas sofrem e o inimigo parece estar no controle; só existe uma verdadeira fonte de esperança e consolo – a Palavra de Deus”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4" y="1225623"/>
            <a:ext cx="5154592" cy="5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370654" y="361242"/>
            <a:ext cx="6456958" cy="3875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nosso arsenal é a Bíblia. Quer busquemos a espada de ataque, quer o escudo de defesa, nós os encontraremos somente nas páginas do livro inspirado”       (Charles </a:t>
            </a:r>
            <a:r>
              <a:rPr lang="pt-BR" sz="7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4366082"/>
            <a:ext cx="11954933" cy="2208338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7" y="0"/>
            <a:ext cx="10579261" cy="708949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214181" y="4641447"/>
            <a:ext cx="6456958" cy="1851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</a:t>
            </a:r>
          </a:p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12) OS PERIGOS DO OCULTISMO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462988"/>
            <a:ext cx="6007262" cy="5720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batalha espiritual é vencida pelas armas da fé. Mas essa fé precisa estar pautada no ensino bíblico. Não é simplesmente uma crença no poder do pensamento positivo. Fé bíblica é aquela que provém da Palavra de Deus; não está em nós mesmos, nem no poder da nossa mente, mas na pessoa maravilhosa do Senhor Jesus, que enfrenta as batalhas por nós”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32" y="1963797"/>
            <a:ext cx="8407987" cy="48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JESUS ENFRENTOU SATANÁS USANDO A PALAVRA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88557"/>
            <a:ext cx="8360566" cy="390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“Então, foi conduzido Jesus pelo Espírito ao deserto, para ser tentado pelo diabo. E, tendo jejuado quarenta dias e quarenta noites, depois teve fome. Chegando, então, o tentador, disse-lhe: Se tu és Filho de Deus, manda que estas pedras se tornem em pães. Mas Jesus lhe respondeu: Está escrito: Nem só de pão viverá o homem, mas de toda palavra que sai da boca de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4.1-4).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764">
            <a:off x="8976955" y="3092782"/>
            <a:ext cx="3260233" cy="39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JESUS ENFRENTOU SATANÁS USANDO A PALAVRA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88557"/>
            <a:ext cx="8360566" cy="390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o diabo o levou à cidade santa, colocou-o sobre o pináculo do templo, e disse-lhe: Se tu és Filho de Deus, lança-te daqui abaixo, porque está escrito: Aos seus anjos dará ordens a teu respeito; e: Eles te susterão nas mãos, para que nunca tropeces em alguma pedra. Replicou-lhe Jesus: Também está escrito: Não tentarás o Senhor teu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4.5-7).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764">
            <a:off x="8976955" y="3092782"/>
            <a:ext cx="3260233" cy="39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JESUS ENFRENTOU SATANÁS USANDO A PALAVRA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488557"/>
            <a:ext cx="8013325" cy="390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“Novamente o diabo o levou a um monte muito alto e mostrou-lhe todos os reinos do mundo, e a glória deles; e disse-lhe: Tudo isto te darei, se, prostrado, me adorares. Então ordenou-lhe Jesus: Vai-te, Satanás, porque está escrito: Ao Senhor teu Deus adorarás e só a ele servirás. Então o diabo o deixou, e eis que vieram anjos, e o serviram”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4.8-11).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764">
            <a:off x="8976955" y="3092782"/>
            <a:ext cx="3260233" cy="39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3" y="300942"/>
            <a:ext cx="6690167" cy="6458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“Coisa básica a toda vitória do crente sobre Satanás é a verdade absoluta da doutrina bíblica. Na história da tentação no deserto, nosso Senhor forneceu-nos a chave para derrotarmos Satanás quando ele ou seus demônios nos enfrentam. Cada vez que Satanás o tentou ou fez uma aplicação errada de alguma declaração da Palavra, nosso Senhor replicou: ‘Está escrito’. E então citou e aplicou corretamente a verdade divina”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4" y="1225623"/>
            <a:ext cx="5154592" cy="5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1365956"/>
            <a:ext cx="6007262" cy="4817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“Em sua perfeita defesa, Cristo elevou a autoridade da Bíblia acima da racionalização e dos interesses humanos. A Bíblia inspirada, corretamente interpretada, deve ser a última palavra em qualquer discussão travada com Satanás”    (Russell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Shedd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ussell Shedd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441"/>
            <a:ext cx="4166886" cy="48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903248"/>
          </a:xfrm>
          <a:prstGeom prst="rect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903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CONTRA O PAI DA MENTIRA,  A MELHOR ARMA É 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VERDADE!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359378"/>
            <a:ext cx="8029901" cy="402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“Vós tendes por pai o diabo e quereis satisfazer os desejos de vosso pai; ele é homicida desde o princípio, e nunca se firmou na verdade, porque nele não há verdade; quando ele profere mentira, fala do que lhe é próprio, porque é mentiroso e pai da mentira”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8.44).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380" y="3379808"/>
            <a:ext cx="2244464" cy="4136321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5317067"/>
            <a:ext cx="8182302" cy="122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“Santifica-os na verdade; a tua palavra é a verdade”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17.17).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462988"/>
            <a:ext cx="6007262" cy="5720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mentira – o descompromisso com a verdade – é a porta da nossa derrota e da vitória de Satanás. Mas, para sermos verdadeiros, precisamos pagar o preço. No mundo de hoje, esse preço não é tão simples. Exige caráter, firmeza, transparência. Uma só palavra: sim, sim; não, não. E isso em toda e qualquer situação da nossa vida”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81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32" y="1963797"/>
            <a:ext cx="8407987" cy="48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1225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16</cp:revision>
  <dcterms:created xsi:type="dcterms:W3CDTF">2024-05-21T11:08:35Z</dcterms:created>
  <dcterms:modified xsi:type="dcterms:W3CDTF">2024-05-28T19:12:12Z</dcterms:modified>
</cp:coreProperties>
</file>