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85" r:id="rId4"/>
    <p:sldId id="290" r:id="rId5"/>
    <p:sldId id="274" r:id="rId6"/>
    <p:sldId id="276" r:id="rId7"/>
    <p:sldId id="283" r:id="rId8"/>
    <p:sldId id="286" r:id="rId9"/>
    <p:sldId id="287" r:id="rId10"/>
    <p:sldId id="288" r:id="rId11"/>
    <p:sldId id="291" r:id="rId12"/>
    <p:sldId id="280" r:id="rId13"/>
    <p:sldId id="282" r:id="rId14"/>
    <p:sldId id="281" r:id="rId15"/>
    <p:sldId id="279" r:id="rId16"/>
    <p:sldId id="29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E8"/>
    <a:srgbClr val="EDEDF3"/>
    <a:srgbClr val="B3B3CD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7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4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4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9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3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6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D0E5-2209-40C0-A1B0-11B294DEA20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8445-AC88-491E-AC7D-C1B4A3B79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06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IMPORTÂNCIA DA ORAÇÃO NA BATALHA ESPIRITUAL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625511" y="3958542"/>
            <a:ext cx="979025" cy="1112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9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QUANDO ORAMOS,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SOMOS PROTEGIDOS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 INIMIGO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9343" y="2709333"/>
            <a:ext cx="7081635" cy="3635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que tanto me amou, eu o livrarei; pô-lo-ei num alto retiro, porque ele conhece o meu nome. Quando ele me invocar, eu lhe responderei; estarei com ele na angústia, livrá-lo-ei e o honrarei. Com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longura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dias fartá-lo-ei, e lhe mostrarei a minha salvação”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91.14-16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The Gallery For &gt; Businessman Silhouette Png - Successful Man Png | Full  Size PNG Download | See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4" y="1895312"/>
            <a:ext cx="3069772" cy="56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61" y="0"/>
            <a:ext cx="12179808" cy="6858000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763928"/>
            <a:ext cx="5312780" cy="5752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oração é uma arma de guerra. Provocamos grandes reações no reino espiritual quando nos colocamos de joelhos para orar. O diabo treme quando vê um santo de joelhos. Quando a igreja ora, os céus se movem, o inferno treme e coisas novas acontecem na terra”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QUANDO ORAMOS, FRUSTRAMOS OS INTENTOS DE SATANÁS 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59344" y="2558005"/>
            <a:ext cx="6774834" cy="255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“Simão, Simão, eis que Satanás vos pediu para vos cirandar como trigo; mas eu roguei por ti, para que a tua fé não desfaleça; e tu, quando te converteres, fortalece teus irmãos”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22.31,32).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459343" y="5110293"/>
            <a:ext cx="7002686" cy="2196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rogo que os tires do mundo, mas que os guardes do Maligno”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38916" y="1727679"/>
            <a:ext cx="3843866" cy="51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787078"/>
            <a:ext cx="5312780" cy="57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“Na condição de intercessores, nossa tarefa é colocar-nos entre o diabo e a pessoa por quem intercedemos. Pela oração, atrapalhamos a obra que Satanás quer realizar na terra. Intercedendo, nós desviamos seus ataques, frustramos seus planos e inibimos sua atuação”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537" y="-1169042"/>
            <a:ext cx="16922545" cy="10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QUANDO ORAMOS, RECEBEMOS   O AUXÍLIO DOS ANJOS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59343" y="2336801"/>
            <a:ext cx="8233101" cy="277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“Então,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anjo) 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disse: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Não temas, Daniel, porque desde o primeiro dia em que aplicaste o teu coração a compreender e a humilhar-te  perante o teu Deus são ouvidas as tuas palavras, e por causa das tuas palavras eu vim”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Dn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59343" y="4876800"/>
            <a:ext cx="7735533" cy="169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“Ou pensas tu que eu não poderia rogar ao Pai, e que ele não me mandaria agora mesmo mais de doze legiões de anjos?”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26.53).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13971" y="1524394"/>
            <a:ext cx="7111308" cy="63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632030"/>
            <a:ext cx="5312780" cy="4884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“Em atenção a nossa orações Deus envia anjos em nosso socorro. Nós não dirigimos nossas petições aos anjos, e sim a Deus, que então os manda até nós, atendendo à nossa oração”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537" y="-1169042"/>
            <a:ext cx="16922545" cy="10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482895" y="561801"/>
            <a:ext cx="5099529" cy="2626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Perseverai na oração, velando nela com ações de graças” (Cl 4.2).</a:t>
            </a:r>
            <a:endParaRPr lang="pt-BR" sz="44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204031" y="3750198"/>
            <a:ext cx="5657258" cy="2604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)A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IMPORTÂNCIA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 JEJUM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BATALHA ESPIRITUAL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739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898248"/>
            <a:ext cx="5312780" cy="4618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oração é o meio principal através do qual nos apropriamos da vitória que é nossa sobre todos os principados e potestades e a empregamos contra eles”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942" y="-1851949"/>
            <a:ext cx="7971099" cy="8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61" y="0"/>
            <a:ext cx="12179808" cy="6858000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520862"/>
            <a:ext cx="5312780" cy="5995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“Nenhuma igreja pode estar preparada para a batalha espiritual se não tem uma vida abundante de oração. Sem oração tornamo-nos fracos. As orações são os mísseis que atiramos contra o arraial do inimigo, desarmando suas ciladas e neutralizando suas estratégias”       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458409"/>
            <a:ext cx="5312780" cy="505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crente é invencível quando dobra os seus joelhos. Se uma igreja almeja ser o que devia, tendo em vista os propósitos de Deus, devemos treiná-la na santa arte da oração”                       (Charles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569" y="-247256"/>
            <a:ext cx="12468372" cy="71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68638"/>
            <a:ext cx="7939518" cy="419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oração é o suor da alma” (Martinho Lutero).</a:t>
            </a: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DEUS CONVOCA O SEU POVO  PARA ORAR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9343" y="5000262"/>
            <a:ext cx="7742749" cy="1574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“Exorto, pois, antes de tudo, que se façam súplicas, orações, intercessões, e ações de graças por todos os homens” (1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9343" y="2916821"/>
            <a:ext cx="7742749" cy="196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“Com toda oração e súplica orando em todo tempo no Espírito e, para o mesmo fim, vigiando com toda a perseverança e súplica, por todos os santos”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389708" y="3314700"/>
            <a:ext cx="968729" cy="21900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68496" y="1643605"/>
            <a:ext cx="3179602" cy="52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632030"/>
            <a:ext cx="5312780" cy="4884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“Como é que batalhamos na guerra espiritual? Quando Paulo escreve ‘antes de tudo’ (1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2.1), está ensinando que a oração deve ser a prioridade máxima da igreja”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537" y="-1169042"/>
            <a:ext cx="16922545" cy="10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QUANDO ORAMOS,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SOMOS PROTEGIDOS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 INIMIGO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9343" y="2415822"/>
            <a:ext cx="8086346" cy="392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Aquele que habita no esconderijo do Altíssimo, à sombra do Todo-Poderoso descansará. Direi do Senhor: Ele é o meu refúgio e a minha fortaleza, o meu Deus, em quem confio. Porque ele te livra do laço do passarinheiro e da peste perniciosa. Ele te cobre com as suas penas, e debaixo das suas asas encontras refúgio; a sua verdade é escudo e broquel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91.1-4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The Gallery For &gt; Businessman Silhouette Png - Successful Man Png | Full  Size PNG Download | See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4" y="1895312"/>
            <a:ext cx="3069772" cy="56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QUANDO ORAMOS,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SOMOS PROTEGIDOS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 INIMIGO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9343" y="2415822"/>
            <a:ext cx="7228390" cy="392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temerás os terrores da noite, nem a seta que voe de dia, nem peste que anda na escuridão, nem mortandade que assole ao meio-dia. Mil poderão cair ao teu lado, e dez mil à tua direita, mas tu não serás atingido. Somente com os olhos contemplarás e verás a recompensa dos ímpios”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91.5-8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The Gallery For &gt; Businessman Silhouette Png - Successful Man Png | Full  Size PNG Download | See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4" y="1895312"/>
            <a:ext cx="3069772" cy="56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B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23440" cy="1804864"/>
          </a:xfrm>
          <a:prstGeom prst="rect">
            <a:avLst/>
          </a:prstGeom>
          <a:solidFill>
            <a:srgbClr val="DCD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5" y="185196"/>
            <a:ext cx="11723438" cy="180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QUANDO ORAMOS,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SOMOS PROTEGIDOS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 INIMIGO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9343" y="2175254"/>
            <a:ext cx="7465457" cy="416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“Porquanto fizeste do Senhor o teu refúgio, e do Altíssimo, a tua habitação, nenhum mal te sucederá, nem praga alguma chegará à tua tenda. Porque aos seus anjos dará ordem a teu respeito, para te guardarem em todos os teus caminhos. Eles te susterão nas mãos, para que não tropeces em alguma pedra. Pisarás o leão e a áspide; calcarás aos pés o filho do leão e a serpente”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91.9-13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The Gallery For &gt; Businessman Silhouette Png - Successful Man Png | Full  Size PNG Download | See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4" y="1895312"/>
            <a:ext cx="3069772" cy="56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939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25</cp:revision>
  <dcterms:created xsi:type="dcterms:W3CDTF">2024-05-11T18:48:59Z</dcterms:created>
  <dcterms:modified xsi:type="dcterms:W3CDTF">2024-05-14T12:03:35Z</dcterms:modified>
</cp:coreProperties>
</file>