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6" r:id="rId4"/>
    <p:sldId id="287" r:id="rId5"/>
    <p:sldId id="283" r:id="rId6"/>
    <p:sldId id="290" r:id="rId7"/>
    <p:sldId id="289" r:id="rId8"/>
    <p:sldId id="284" r:id="rId9"/>
    <p:sldId id="282" r:id="rId10"/>
    <p:sldId id="258" r:id="rId11"/>
    <p:sldId id="285" r:id="rId12"/>
    <p:sldId id="273" r:id="rId13"/>
    <p:sldId id="275" r:id="rId14"/>
    <p:sldId id="276" r:id="rId15"/>
    <p:sldId id="274" r:id="rId16"/>
    <p:sldId id="278" r:id="rId17"/>
    <p:sldId id="261" r:id="rId18"/>
    <p:sldId id="280" r:id="rId19"/>
    <p:sldId id="279" r:id="rId20"/>
    <p:sldId id="28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9BD9-3B23-4D55-8295-F92EED007145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F37-B973-47D6-822E-342EB993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9BD9-3B23-4D55-8295-F92EED007145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F37-B973-47D6-822E-342EB993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1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9BD9-3B23-4D55-8295-F92EED007145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F37-B973-47D6-822E-342EB993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3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9BD9-3B23-4D55-8295-F92EED007145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F37-B973-47D6-822E-342EB993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3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9BD9-3B23-4D55-8295-F92EED007145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F37-B973-47D6-822E-342EB993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42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9BD9-3B23-4D55-8295-F92EED007145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F37-B973-47D6-822E-342EB993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8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9BD9-3B23-4D55-8295-F92EED007145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F37-B973-47D6-822E-342EB993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1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9BD9-3B23-4D55-8295-F92EED007145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F37-B973-47D6-822E-342EB993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45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9BD9-3B23-4D55-8295-F92EED007145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F37-B973-47D6-822E-342EB993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85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9BD9-3B23-4D55-8295-F92EED007145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F37-B973-47D6-822E-342EB993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6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9BD9-3B23-4D55-8295-F92EED007145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F37-B973-47D6-822E-342EB993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81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9BD9-3B23-4D55-8295-F92EED007145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0FF37-B973-47D6-822E-342EB993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2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04536" y="3824575"/>
            <a:ext cx="4286742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“NÃO CONSULTE OS MORTOS”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543929" y="3958543"/>
            <a:ext cx="1060607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latin typeface="Rockwell Extra Bold" panose="02060903040505020403" pitchFamily="18" charset="0"/>
              </a:rPr>
              <a:t>13</a:t>
            </a:r>
            <a:endParaRPr lang="pt-BR" sz="4400" dirty="0">
              <a:latin typeface="Rockwell Extra Bold" panose="02060903040505020403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21673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"/>
            <a:ext cx="11373482" cy="2352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  NÃO DEVEMOS CONSULTAR OS MORTOS PORQUE OS MORTOS NÃO FALAM COM OS VIVOS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40581" y="2619022"/>
            <a:ext cx="7010946" cy="3955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 acordo com a Bíblia, vivos e mortos não se comunicam. À morte segue-se o juízo e uma destinação eterna para o céu ou o inferno.            As almas dos mortos não vagueiam pela terra. Os vivos não interagem com os mortos, nem os mortos interagem com os vivos.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8458420" y="5706663"/>
            <a:ext cx="2992366" cy="7450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633" y="2724185"/>
            <a:ext cx="3619418" cy="3478570"/>
          </a:xfrm>
          <a:prstGeom prst="rect">
            <a:avLst/>
          </a:prstGeom>
        </p:spPr>
      </p:pic>
      <p:pic>
        <p:nvPicPr>
          <p:cNvPr id="1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58" y="266218"/>
            <a:ext cx="869662" cy="7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1449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513958" y="1327287"/>
            <a:ext cx="5910255" cy="4857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relato de Jesus sobre o rico e Lázaro , em Lucas 16.19-31, revela com clareza que há um abismo intransponível separando os mortos dos vivos. Ninguém que tenha morrido atravessa a linha divisória de volta aos vivos” (Neil T. Anderson).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Resultado de imagem para curved vector png 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42072">
            <a:off x="283964" y="-2755605"/>
            <a:ext cx="7952060" cy="10981685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149" y="1327287"/>
            <a:ext cx="4490912" cy="553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4" y="2152891"/>
            <a:ext cx="7307270" cy="4236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“Pois os vivos sabem que morrerão, mas os mortos não sabem coisa nenhuma, nem tampouco têm eles daí em diante recompensa,  porque a sua memória ficou entregue ao esquecimento. Tanto o seu amor quanto o seu ódio e a sua inveja já pereceram; nem têm eles daí em diante parte para sempre em coisa alguma do que se faz debaixo do sol”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Ec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9.5,6).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628319"/>
            <a:ext cx="6925305" cy="3760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“Disse então o rico: Rogo-te, pois, ó pai, que o mandes à casa de meu pai, porque tenho cinco irmãos; para que lhes dê testemunho, a fim de que não venham eles também para este lugar de tormento. Disse-lhe Abraão: Têm Moisés e os profetas; ouçam-nos”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Lc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16.27-29).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628319"/>
            <a:ext cx="6925305" cy="3760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“Respondeu ele: Não, pai Abraão; mas, se alguém dentre os mortos for ter com eles, hão de se arrepender. Abraão, porém, lhe disse: Se não ouvem a Moisés e aos profetas; tampouco acreditarão, ainda que ressuscite alguém dentre os mortos”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Lc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16.30,31).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4" y="3507128"/>
            <a:ext cx="7075775" cy="2882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“E, como aos homens está ordenado morrerem uma só vez, vindo depois disto o juízo”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Hb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9.27).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4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21673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"/>
            <a:ext cx="11373482" cy="2352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NÃO DEVEMOS CONSULTAR OS MORTOS PORQUE OS DEMÔNIOS SE FAZEM PASSAR POR ELES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40581" y="2619022"/>
            <a:ext cx="7542263" cy="3955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Embora os mortos não se comuniquem com os vivos, os espíritos malignos podem se aproveitar dessa busca pelo sobrenatural para agir na vida das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pessoas. 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Os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demônios não só são capazes de imitar a voz dos mortos, como também de simular sua aparência.</a:t>
            </a:r>
          </a:p>
          <a:p>
            <a:pPr marL="0" indent="0">
              <a:buNone/>
            </a:pP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8458420" y="5706663"/>
            <a:ext cx="2992366" cy="7450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http://merchantwarehouse.com/sites/merchantwarehouse.com/themes/mw2012/images/homepage-banner-slide-people/hp-banner-slide-3-person-resell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0760" y="2669446"/>
            <a:ext cx="1267686" cy="3588048"/>
          </a:xfrm>
          <a:prstGeom prst="rect">
            <a:avLst/>
          </a:prstGeom>
          <a:noFill/>
        </p:spPr>
      </p:pic>
      <p:pic>
        <p:nvPicPr>
          <p:cNvPr id="1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58" y="266218"/>
            <a:ext cx="869662" cy="7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1449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513958" y="2026290"/>
            <a:ext cx="6007262" cy="41582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invocação, a adoração e a incorporação de espíritos implica em abrir o corpo e a alma a esses espíritos e deixar-se controlar por eles” (Paschoal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Jr).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Resultado de imagem para curved vector png 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42072">
            <a:off x="283964" y="-2755605"/>
            <a:ext cx="7952060" cy="10981685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325"/>
            <a:ext cx="9544734" cy="549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1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1449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Resultado de imagem para curved vector png 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67725">
            <a:off x="52471" y="-2720881"/>
            <a:ext cx="7952060" cy="10981685"/>
          </a:xfrm>
          <a:prstGeom prst="rect">
            <a:avLst/>
          </a:prstGeom>
          <a:noFill/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6227181" y="324091"/>
            <a:ext cx="5602146" cy="6533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“Pessoas aflitas e enlutadas procuram consolo na necromancia, a consulta aos mortos. Essa busca, entretanto, leva a consequências dramáticas. Não encontram luz, mergulham em trevas. Não obtêm paz, acham opressão. Não recebem libertação para sua alma cativa, tornam-se ainda mais escravas de espíritos enganadores” (Hernandes Dias Lopes).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986" y="2080730"/>
            <a:ext cx="7643632" cy="47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6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4" y="3159889"/>
            <a:ext cx="7307270" cy="3229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“Assim morreu Saul, por causa da sua infidelidade para com o Senhor, porque não havia guardado a palavra do Senhor, e também porque buscou a adivinhadora para a consultar” (1 Cr 10.13).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5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21673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"/>
            <a:ext cx="11373482" cy="2352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NÃO DEVEMOS CONSULTAR OS MORTOS PORQUE DEUS CONDENA   ESSA PRÁTICA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40581" y="3341510"/>
            <a:ext cx="7010946" cy="3232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Existem várias passagens bíblicas proibindo a busca pelos mortos. Quem insiste nesse caminho está desobedecendo à Palavra de Deus e se colocando em grande perigo.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8458420" y="5706663"/>
            <a:ext cx="2992366" cy="7450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Resultado de imagem para man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2095" y="2656309"/>
            <a:ext cx="2865016" cy="3614323"/>
          </a:xfrm>
          <a:prstGeom prst="rect">
            <a:avLst/>
          </a:prstGeom>
          <a:noFill/>
        </p:spPr>
      </p:pic>
      <p:pic>
        <p:nvPicPr>
          <p:cNvPr id="1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58" y="266218"/>
            <a:ext cx="869662" cy="7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3949" y="625032"/>
            <a:ext cx="5220182" cy="3125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Assim diz o Senhor: Não aprendais o caminho das nações” (Jr 10.2).</a:t>
            </a:r>
            <a:endParaRPr lang="pt-BR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604737" y="3841222"/>
            <a:ext cx="4858605" cy="26421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</a:t>
            </a:r>
          </a:p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14) PACTOS E RITUAIS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9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1449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Resultado de imagem para curved vector png 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42072">
            <a:off x="283964" y="-2755605"/>
            <a:ext cx="7952060" cy="10981685"/>
          </a:xfrm>
          <a:prstGeom prst="rect">
            <a:avLst/>
          </a:prstGeom>
          <a:noFill/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5513958" y="1863524"/>
            <a:ext cx="6007262" cy="4320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psicografia é uma prática presente nos círculos espíritas com o fim de receber mensagens dos espíritos dos mortos, em desobediência ao que diz a Palavra de Deus” (Kurt E. Koch).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82117">
            <a:off x="3135171" y="4805715"/>
            <a:ext cx="788420" cy="248775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022" y="1503155"/>
            <a:ext cx="3511002" cy="535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1449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Resultado de imagem para curved vector png 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67725">
            <a:off x="52471" y="-2720881"/>
            <a:ext cx="7952060" cy="10981685"/>
          </a:xfrm>
          <a:prstGeom prst="rect">
            <a:avLst/>
          </a:prstGeom>
          <a:noFill/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6555645" y="787078"/>
            <a:ext cx="4799119" cy="60709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homem, quando começa a pôr o pé na estrada da desobediência e a se envolver com a feitiçaria, perde o bom senso, deixa para trás a capacidade de raciocinar de forma clara, e é enganado pelo espírito das trevas (Hernandes Dias Lopes).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986" y="2080730"/>
            <a:ext cx="7643632" cy="47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1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3125165"/>
            <a:ext cx="6786409" cy="3264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vos volteis para os que consultam os mortos, nem para os feiticeiros; não os busqueis para não ficardes contaminados por eles. Eu sou o Senhor, vosso Deus”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Lv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19.31).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9343" y="3125166"/>
            <a:ext cx="7226247" cy="3416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“Quanto àquele que se voltar para os que consultam os mortos e para os feiticeiros, prostituindo-se após eles, porei o meu rosto contra aquele homem e o extirparei do meio do seu povo”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Lv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20.6).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3368232"/>
            <a:ext cx="6832708" cy="3020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 homem ou mulher que consultar os mortos ou for feiticeiro, certamente será morto. Serão apedrejados, e o seu sangue será sobre eles”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Lv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20.27).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849523"/>
            <a:ext cx="6925305" cy="3539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“Quando vos disserem: Consultai os que têm espíritos familiares e os feiticeiros, que chilreiam e murmuram, respondei: Acaso, não consultará um povo a seu Deus? Acaso, a favor dos vivos, consultar-se-ão os mortos?”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8.18,19).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4" y="2152891"/>
            <a:ext cx="7307270" cy="4236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“À Lei e ao Testemunho! Se eles não falarem segundo esta palavra, nunca lhes raiará a alva. E passarão pela terra duramente oprimidos e famintos; e, tendo fome, se agastarão; e amaldiçoarão o seu rei e o seu Deus, olhando para o céu em cima, e para a terra em baixo, e eis aí angústia e escuridão, tristeza e aflição; e para as trevas serão empurrados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8.20-22).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83341"/>
            <a:ext cx="8498078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6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987</Words>
  <Application>Microsoft Office PowerPoint</Application>
  <PresentationFormat>Widescreen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19</cp:revision>
  <dcterms:created xsi:type="dcterms:W3CDTF">2024-06-06T13:35:40Z</dcterms:created>
  <dcterms:modified xsi:type="dcterms:W3CDTF">2024-06-07T12:37:57Z</dcterms:modified>
</cp:coreProperties>
</file>