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9" r:id="rId12"/>
    <p:sldId id="279" r:id="rId13"/>
    <p:sldId id="278" r:id="rId14"/>
    <p:sldId id="276" r:id="rId15"/>
    <p:sldId id="281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5D7"/>
    <a:srgbClr val="B0BB97"/>
    <a:srgbClr val="E8D1BA"/>
    <a:srgbClr val="D29280"/>
    <a:srgbClr val="CCA186"/>
    <a:srgbClr val="D5A97D"/>
    <a:srgbClr val="996633"/>
    <a:srgbClr val="FFF2CC"/>
    <a:srgbClr val="C18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57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23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83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99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73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95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93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67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96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33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9CB4-4DA8-4F0A-92E8-04FFE37039ED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7D4A-75EB-47CA-B303-F6B15B530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321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PACTOS E RITUAIS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latin typeface="Rockwell Extra Bold" panose="02060903040505020403" pitchFamily="18" charset="0"/>
              </a:rPr>
              <a:t>14</a:t>
            </a:r>
            <a:endParaRPr lang="pt-BR" sz="4400" dirty="0"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228622"/>
            <a:ext cx="6551057" cy="316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“Ficarão de fora os cães, os feiticeiros, os adúlteros, os homicidas, os idólatras, e todo o que ama e pratica a mentira”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22.15).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2167326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 PESSOAS PODEM SE ENVOLVER COM PRÁTICAS CONDENÁVEIS DE MANEIRA INTENCIONAL OU NÃO 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793067" y="2698045"/>
            <a:ext cx="7530236" cy="3991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se envolvem por rebeldia.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se envolvem por ignorância.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são envolvidos pela ação de outras pessoas.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Alguns são atingidos pela ação de outras pessoas.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Thinking ma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6028" y="2133631"/>
            <a:ext cx="3454401" cy="511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6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2134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30" descr="Resultado de imagem para png curved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94" y="185196"/>
            <a:ext cx="7257326" cy="638922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399395" y="632178"/>
            <a:ext cx="7224889" cy="5563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“Os poderes demoníacos gostam de permanecer em famílias e linhagens ancestrais. Um antepassado que dá lugar a Satanás não está apenas prejudicando a si mesmo, mas está abrindo a porta a graves prejuízos para os seus filhos, netos e descendentes. Este terreno de transferência parece ser o responsável pela invasão dos poderes das trevas na vida das crianças”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22" y="2291644"/>
            <a:ext cx="4179000" cy="45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2167326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É PRECISO FECHAR AS PORTAS QUE FORAM ABERTAS PELO ENVOLVIMENTO COM PRÁTICAS CONDENÁVEIS  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680324" y="2506133"/>
            <a:ext cx="8026254" cy="4068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 libertar-se do poder dos pactos e rituais, é preciso entregar a vida a Cristo, e quebrar qualquer vínculo existente com o reino das trevas.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“Em nome de Jesus eu renuncio a Satanás e a todas as suas obras, e me entrego a Cristo como meu Senhor e Salvador para esta vida e para a eternidade”.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79" y="2210074"/>
            <a:ext cx="2808236" cy="46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Resultado de imagem para png curved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94" y="185196"/>
            <a:ext cx="7257326" cy="638922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52" y="2291644"/>
            <a:ext cx="11842701" cy="6822545"/>
          </a:xfrm>
          <a:prstGeom prst="rect">
            <a:avLst/>
          </a:prstGeom>
        </p:spPr>
      </p:pic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399395" y="347241"/>
            <a:ext cx="7175289" cy="5848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“É absolutamente necessário que a pessoa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deseja ser liberta seja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levada ao arrependimento, à confissão dos seus pecados, à renúncia aos pactos, ao rompimento dos vínculos que tenham sido feitos conscientemente ou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não. Ela também precisa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aceitar Jesus como Senhor de sua vida. Somente assim – com a presença real de Cristo ocupando a sua mente, alma e espírito – haverá verdadeira libertação”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       (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Paschoal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2167326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APÓS A RENÚNCIA, NÃO DEVE HAVER NENHUM NOVO ENVOLVIMENTO COM PRÁTICAS CONDENÁVEIS  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680324" y="2957689"/>
            <a:ext cx="8026254" cy="3616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não abre mão facilmente de suas vítimas. Ele tentará intimidá-las ou fazer com que incorram novamente em erro.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Permanecer firme na obediência a Cristo é o que assegurará à pessoa que foi liberta a proteção e a paz de Deus.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Thinking Woman PNG Pic - PNG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115" y="2191565"/>
            <a:ext cx="2535989" cy="46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122311"/>
            <a:ext cx="7228390" cy="42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havendo o espírito imundo saído do homem, anda por lugares áridos, buscando repouso; e, não o encontrando, diz: Voltarei para minha casa, de onde saí. E, chegando, acha-a varrida e adornada. Então vai, e leva consigo outros sete espíritos piores do que ele, e, entrando, habitam ali; e o último estado desse homem vem a ser pior do que o primeiro”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11.24-26).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285067"/>
            <a:ext cx="7092924" cy="3104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“Para a liberdade Cristo nos libertou; permanecei, pois, firmes, e não vos dobreis novamente a um jugo de escravidão”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" y="0"/>
            <a:ext cx="12551919" cy="7089495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481823" y="381966"/>
            <a:ext cx="5266480" cy="336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verdade mais importante a respeito do diabo é essa: Jesus Cristo o venceu” (Emil 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Brunner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748041" y="3750198"/>
            <a:ext cx="4715301" cy="269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15) BÊNÇÃO SEM MALDIÇÃO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2167326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DEUS ALERTA PARA QUE AS PESSOAS NÃO SE ENVOLVAM COM PRÁTICAS CONDENÁVEIS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714044" y="2639028"/>
            <a:ext cx="7814341" cy="3935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Essas práticas incluem a feitiçaria, o ocultismo, a necromancia e a idolatria.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Essas práticas são condenáveis porque envolvem pactos (alianças) e rituais (cerimônias) com forças malignas.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Essas práticas são condenadas repetidamente na Palavra de Deus.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516" y="1689226"/>
            <a:ext cx="4627792" cy="55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576577"/>
            <a:ext cx="6786409" cy="281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a rebelião é como o pecado de adivinhação, e a obstinação é como a iniquidade de idolatria”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15.23).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824223"/>
            <a:ext cx="6786409" cy="356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ambas estas coisas virão sobre ti num momento, no mesmo dia, perda de filhos e viuvez; em toda a sua plenitude virão sobre ti, apesar da multidão das tuas feitiçarias e da grande abundância dos teus encantamentos”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47.9).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138311"/>
            <a:ext cx="6786409" cy="3250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“Tirarei as feitiçarias da tua mão, e não terás adivinhadores; arrancarei do meio de ti as tuas imagens esculpidas e as tuas colunas, e não adorarás mais a obra das tuas mãos”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Mq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5.12,13).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1885245"/>
            <a:ext cx="7555768" cy="4503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“Eis o estrépito do açoite e o estrondo das rodas, os cavalos que curveteiam e os carros que saltam, o cavaleiro que monta, a espada rutilante, a lança reluzente, a multidão de mortos, o montão de cadáveres e os 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defuntos inumeráveis;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tropeçam nos cadáveres. Tudo isso por causa da multidão dos adultérios, da meretriz formosa, da mestra das feitiçarias, que vende nações por seus deleites, e famílias pelas suas feitiçarias” (Na 3.2-4).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1896533"/>
            <a:ext cx="7465457" cy="4492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as obras da carne são manifestas, as quais são: a prostituição, a impureza, a lascívia, a idolatria, a feitiçaria, as inimizades, as contendas, os ciúmes, as iras, as facções, as dissensões, os partidos, as invejas, as bebedices, as orgias, e coisas semelhantes a estas, contra as quais vos previno como já antes vos preveni, que os que tais coisas praticam não herdarão o reino de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5.19-21).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901245"/>
            <a:ext cx="6786409" cy="348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luz de candeia não mais brilhará em ti, e voz de noivo e de noiva não mais em ti se ouvirá; porque os teus mercadores eram os grandes da terra; porque todas as nações foram enganadas pelas tuas feitiçarias”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18.23).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B0B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596444"/>
            <a:ext cx="6786409" cy="379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“Mas, quanto aos medrosos, e aos incrédulos, e aos abomináveis, e aos homicidas, e aos adúlteros, e aos feiticeiros, e aos idólatras, e a todos os mentirosos, a sua parte será no lago ardente de fogo e enxofre, que é a segunda morte”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21.8).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655571"/>
            <a:ext cx="3577723" cy="5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1026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22</cp:revision>
  <dcterms:created xsi:type="dcterms:W3CDTF">2024-06-11T20:44:44Z</dcterms:created>
  <dcterms:modified xsi:type="dcterms:W3CDTF">2024-06-17T19:44:24Z</dcterms:modified>
</cp:coreProperties>
</file>