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3" r:id="rId16"/>
    <p:sldId id="272" r:id="rId17"/>
    <p:sldId id="27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E5"/>
    <a:srgbClr val="FD917B"/>
    <a:srgbClr val="FFDCD5"/>
    <a:srgbClr val="E1E5D7"/>
    <a:srgbClr val="FFBCAF"/>
    <a:srgbClr val="FD7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7A69-35F3-4641-9129-2AE99B341867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5E9-4E13-4AB5-AF84-AC132F6EB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4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7A69-35F3-4641-9129-2AE99B341867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5E9-4E13-4AB5-AF84-AC132F6EB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2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7A69-35F3-4641-9129-2AE99B341867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5E9-4E13-4AB5-AF84-AC132F6EB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7A69-35F3-4641-9129-2AE99B341867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5E9-4E13-4AB5-AF84-AC132F6EB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7A69-35F3-4641-9129-2AE99B341867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5E9-4E13-4AB5-AF84-AC132F6EB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7A69-35F3-4641-9129-2AE99B341867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5E9-4E13-4AB5-AF84-AC132F6EB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8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7A69-35F3-4641-9129-2AE99B341867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5E9-4E13-4AB5-AF84-AC132F6EB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5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7A69-35F3-4641-9129-2AE99B341867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5E9-4E13-4AB5-AF84-AC132F6EB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7A69-35F3-4641-9129-2AE99B341867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5E9-4E13-4AB5-AF84-AC132F6EB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1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7A69-35F3-4641-9129-2AE99B341867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5E9-4E13-4AB5-AF84-AC132F6EB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3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7A69-35F3-4641-9129-2AE99B341867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55E9-4E13-4AB5-AF84-AC132F6EB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8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7A69-35F3-4641-9129-2AE99B341867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55E9-4E13-4AB5-AF84-AC132F6EB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89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FD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04536" y="3824574"/>
            <a:ext cx="4286742" cy="2587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BÊNÇÃO SEM MALDIÇÃO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060607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latin typeface="Rockwell Extra Bold" panose="02060903040505020403" pitchFamily="18" charset="0"/>
              </a:rPr>
              <a:t>15</a:t>
            </a:r>
            <a:endParaRPr lang="pt-BR" sz="4400" dirty="0">
              <a:latin typeface="Rockwell Extra Bold" panose="02060903040505020403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5"/>
            <a:ext cx="11717868" cy="1828800"/>
          </a:xfrm>
          <a:prstGeom prst="rect">
            <a:avLst/>
          </a:prstGeom>
          <a:solidFill>
            <a:srgbClr val="FD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"/>
            <a:ext cx="11717866" cy="1863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PODEMOS PEDIR A BÊNÇÃO DO    SENHOR PARA OUTRAS PESSOAS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027990" y="3352800"/>
            <a:ext cx="7697163" cy="3221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a bênção vem de Deus, abençoar um indivíduo significa pedir a Deus que o abençoe. Por outro lado, o cristão jamais deve amaldiçoar alguém.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44" y="1760458"/>
            <a:ext cx="3322508" cy="547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61655" y="4428815"/>
            <a:ext cx="11063111" cy="1512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“Também José introduziu a Jacó, seu pai, e o apresentou a Faraó; e Jacó abençoou a Faraó”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Gn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47.7).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61655" y="1282860"/>
            <a:ext cx="10433723" cy="286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“Ora,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Melquisedeque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rei de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Salém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trouxe pão e vinho, pois era sacerdote do Deus Altíssimo. E abençoou a Abraão, dizendo: Bendito seja Abraão pelo Deus Altíssimo, o Criador dos céus e da terra! E bendito seja o Deus Altíssimo, que entregou os teus inimigos nas tuas mãos! E Abraão deu-lhe o dízimo de tudo”(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Gn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14.18-20).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61655" y="3725333"/>
            <a:ext cx="11063111" cy="2216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“Abençoai aos que vos perseguem; abençoai, e não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amaldiçoeis”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12.14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61655" y="2427112"/>
            <a:ext cx="11063111" cy="1718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Jesus, tomando as crianças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nos seus braços, as abençoou, pondo as mãos sobre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elas” (Mc 10.16).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5"/>
            <a:ext cx="11717868" cy="1828800"/>
          </a:xfrm>
          <a:prstGeom prst="rect">
            <a:avLst/>
          </a:prstGeom>
          <a:solidFill>
            <a:srgbClr val="FD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"/>
            <a:ext cx="11717866" cy="1863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CRISTÃO NÃO NECESSITA DE      QUEBRA DE MALDIÇÕES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027990" y="2709333"/>
            <a:ext cx="7697163" cy="3865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Aquele que se converteu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não precisa preocupar-se com qualquer tipo de maldição, pois está sob a bênção divina.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 apregoam a existência de maldições hereditárias na vida dos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cristãos ignoram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esse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fato e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desmerecem a cruz de Cristo.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44" y="1738924"/>
            <a:ext cx="4174200" cy="53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719633" y="1174044"/>
            <a:ext cx="5500545" cy="5125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Palavra de Deus ensina que toda maldição foi cravada na cruz do Calvário. Então, quando recebemos Jesus como Senhor e Salvador, não importa a maldição anterior. A promessa de Deus é que essa maldição foi cravada na cruz”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1" y="-675197"/>
            <a:ext cx="13315129" cy="76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719633" y="553155"/>
            <a:ext cx="5500545" cy="5746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“Não existe ‘quebra de maldição’. Se a pessoa não é crente em Jesus, já está amaldiçoada com a maldição do pecado e condenada ao inferno. Se sou crente, sou de Jesus, fui comprado pelo sangue da sua cruz, e tudo o que intentarem contra mim não me alcançará, pois estou debaixo da bênção do Calvário” (Enéas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Tognini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5" y="-767645"/>
            <a:ext cx="8019542" cy="801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61657" y="575733"/>
            <a:ext cx="11063111" cy="1742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prosperará nenhuma arma forjada contra ti; e toda língua que se levantar contra ti em juízo, tu a condenarás; esta é a herança dos servos do Senhor e a sua justificação que de mim procede, diz o Senhor”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54.17).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61657" y="3962400"/>
            <a:ext cx="10433723" cy="275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“Cristo nos resgatou da maldição da lei, fazendo-se maldição por nós; porque está escrito: Maldito todo aquele que for pendurado no madeiro; para que aos gentios viesse a bênção de Abraão em Jesus Cristo, a fim de que nós recebêssemos pela fé a promessa do Espírito”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3.13,14).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61657" y="2743201"/>
            <a:ext cx="11063111" cy="2179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“Justificados, pois, pela fé, tenhamos paz com Deus, por nosso Senhor Jesus Cristo”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7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227180" y="-52087"/>
            <a:ext cx="5731337" cy="37270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HOMEM QUE DEUS SUSTENTA,  OS DEMÔNIOS NÃO PODEM DERRUBAR” (CHARLES SPURGEON)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FD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493396" y="3764666"/>
            <a:ext cx="5254907" cy="2720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</a:t>
            </a:r>
          </a:p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16) DEUS CONDENA A IDOLATRIA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5"/>
            <a:ext cx="11717868" cy="1828800"/>
          </a:xfrm>
          <a:prstGeom prst="rect">
            <a:avLst/>
          </a:prstGeom>
          <a:solidFill>
            <a:srgbClr val="FD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"/>
            <a:ext cx="11717866" cy="1863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CONCEITO PAGÃO DE BÊNÇÃO                          E MALDIÇÃO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027990" y="2291787"/>
            <a:ext cx="7697163" cy="4282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sentido pagão – o sentido que o mundo dá ao assunto – é de que a maldição é uma força em si. Os antigos jogavam pragas sobre as pessoas, acreditando que suas palavras teriam o poder de trazer forças sobrenaturais contra seus desafetos. Ao mesmo tempo, usavam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contra-palavras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ou amuletos para defender-se das maldições alheias.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 descr="triste - Blognejo Para Profission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3181" y="1637309"/>
            <a:ext cx="3502989" cy="5482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81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41867" y="474133"/>
            <a:ext cx="11063111" cy="3917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Balaque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enviou mensageiros a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Balaão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filho de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Beor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Petor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que está junto ao rio, à terra dos filhos do seu povo, a fim de chamá-lo, dizendo: Eis que saiu do Egito um povo, que cobre a face da terra e estaciona defronte de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mim.Vem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pois agora, rogo-te, amaldiçoar-me este povo, pois mais poderoso é do que eu; porventura prevalecerei, de modo que o possa ferir e expulsar da terra; porque eu sei que será abençoado aquele a quem tu abençoares, e amaldiçoado aquele a quem tu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amaldiçoares”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22.5,6).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561657" y="4425244"/>
            <a:ext cx="11063111" cy="410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“Quando Golias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olhou e viu a Davi, desprezou-o, porquanto era mancebo, ruivo, e de gentil aspecto. Disse o filisteu a Davi: Sou eu algum cão, para tu vires a mim com paus? E o filisteu, pelos seus deuses, amaldiçoou 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Davi”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17.42,43).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5"/>
            <a:ext cx="11717868" cy="1828800"/>
          </a:xfrm>
          <a:prstGeom prst="rect">
            <a:avLst/>
          </a:prstGeom>
          <a:solidFill>
            <a:srgbClr val="FD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"/>
            <a:ext cx="11717866" cy="1863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CONCEITO BÍBLICO DE BÊNÇÃO                          E MALDIÇÃO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Resultado de imagem para woman praying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88" y="1637309"/>
            <a:ext cx="3655886" cy="5220691"/>
          </a:xfrm>
          <a:prstGeom prst="rect">
            <a:avLst/>
          </a:prstGeom>
          <a:noFill/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027990" y="2974693"/>
            <a:ext cx="7697163" cy="3599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sentido cristão – o sentido que a Bíblia dá ao assunto – é de que a maldição é o resultado do afastamento de Deus. Sendo Deus a fonte de todo o bem, aproximar-se dele implica em bênção; distanciar-se, em maldição.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41867" y="982133"/>
            <a:ext cx="11063111" cy="3409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“Vede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 hoje eu ponho diante de vós a bênção e a maldição: A bênção, se obedecerdes aos mandamentos do Senhor vosso Deus, que eu hoje vos ordeno; porém a maldição, se não obedecerdes aos mandamentos do Senhor vosso Deus, mas vos desviardes do caminho que eu hoje vos ordeno, para seguirdes outros deuses que nunca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conhecestes”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11.26-28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561657" y="3962400"/>
            <a:ext cx="11063111" cy="4570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“Visto que amou a maldição, que ela lhe sobrevenha! Como não desejou a bênção, que ela se afaste dele! Assim como se vestiu de maldição como dum vestido, assim a penetre nas suas entranhas como água, e em seus ossos como azeite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!”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109.17,18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5"/>
            <a:ext cx="11717868" cy="1828800"/>
          </a:xfrm>
          <a:prstGeom prst="rect">
            <a:avLst/>
          </a:prstGeom>
          <a:solidFill>
            <a:srgbClr val="FD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"/>
            <a:ext cx="11717866" cy="1863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BÊNÇÃO E MALDIÇÃO SÃO O FRUTO           DE NOSSAS ESCOLHAS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027990" y="2546429"/>
            <a:ext cx="7697163" cy="4027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Biblicamente falando, bênção e maldição são a consequência de nossa obediência ou desobediência a Deus. Não estão relacionadas com o pecado dos antepassados, nem com palavras e objetos, nem com despachos e encostos. Nenhuma palavra proferida por ninguém tem poder de amaldiçoar.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16" descr="Resultado de imagem para man WITH BIBLE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4557">
            <a:off x="-81573" y="1884643"/>
            <a:ext cx="3928119" cy="5167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7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41862" y="712347"/>
            <a:ext cx="11063111" cy="1512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“Contra Jacó, pois, não há encantamento, nem adivinhação contra Israel. Agora se dirá de Jacó e de Israel: Que coisas Deus têm feito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!”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Nm23.23)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41861" y="2460978"/>
            <a:ext cx="11063111" cy="1457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“Amaldiçoem eles, mas abençoa tu; fiquem confundidos os meus adversários, mas alegre-se o teu servo!”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109.28).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41860" y="5034844"/>
            <a:ext cx="11063111" cy="137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“Como o pássaro no seu vaguear, como a andorinha no seu voar, assim a maldição sem causa não encontra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pouso”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26.2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41859" y="3759200"/>
            <a:ext cx="11063111" cy="1396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 maldição do Senhor habita na casa do ímpio, mas ele abençoa a habitação dos justos”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3.33).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5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561657" y="1614312"/>
            <a:ext cx="11063111" cy="6918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“Roubará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homem a Deus? Todavia vós me roubais, e dizeis: Em que te roubamos? Nos dízimos e nas ofertas alçadas. Vós sois amaldiçoados com a maldição; porque a mim me roubais, sim, vós, esta nação toda. Trazei todos os dízimos à casa do tesouro, para que haja mantimento na minha casa, e depois fazei prova de mim, diz o Senhor dos exércitos, se eu não vos abrir as janelas do céu, e não derramar sobre vós tal bênção, que dela vos advenha a maior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abastança” (Ml 3.8-10).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561657" y="824089"/>
            <a:ext cx="11063111" cy="7708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“Finalmente, sede todos de um mesmo sentimento, compassivos, cheios de amor fraternal, misericordiosos, humildes, não retribuindo mal por mal, ou injúria por injúria; antes, pelo contrário, bendizendo; porque para isso fostes chamados, para herdardes uma bênção. Pois, quem quer amar a vida, e ver os dias bons, refreie a sua língua do mal, e os seus lábios não falem engano; aparte-se do mal, e faça o bem; busque a paz, e siga-a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Porque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os olhos do Senhor estão sobre os justos, e os seus </a:t>
            </a: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ouvidos </a:t>
            </a:r>
            <a:r>
              <a:rPr lang="pt-B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atentos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 sua súplica; mas o rosto do Senhor é contra os que fazem o mal. Ora, quem é o que vos fará mal, se fordes zelosos do bem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3.8-13).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1341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19</cp:revision>
  <dcterms:created xsi:type="dcterms:W3CDTF">2024-06-19T14:00:20Z</dcterms:created>
  <dcterms:modified xsi:type="dcterms:W3CDTF">2024-06-25T12:11:26Z</dcterms:modified>
</cp:coreProperties>
</file>