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65" r:id="rId4"/>
    <p:sldId id="266" r:id="rId5"/>
    <p:sldId id="268" r:id="rId6"/>
    <p:sldId id="269" r:id="rId7"/>
    <p:sldId id="270" r:id="rId8"/>
    <p:sldId id="271" r:id="rId9"/>
    <p:sldId id="272" r:id="rId10"/>
    <p:sldId id="273" r:id="rId11"/>
    <p:sldId id="274" r:id="rId12"/>
    <p:sldId id="275" r:id="rId13"/>
    <p:sldId id="267" r:id="rId14"/>
    <p:sldId id="263" r:id="rId15"/>
    <p:sldId id="264" r:id="rId16"/>
    <p:sldId id="276" r:id="rId17"/>
    <p:sldId id="277" r:id="rId18"/>
    <p:sldId id="278" r:id="rId19"/>
    <p:sldId id="279" r:id="rId20"/>
    <p:sldId id="260" r:id="rId21"/>
    <p:sldId id="280" r:id="rId22"/>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26E64"/>
    <a:srgbClr val="DAD3D0"/>
    <a:srgbClr val="B1A199"/>
    <a:srgbClr val="C3B7B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9" autoAdjust="0"/>
    <p:restoredTop sz="94660"/>
  </p:normalViewPr>
  <p:slideViewPr>
    <p:cSldViewPr snapToGrid="0">
      <p:cViewPr varScale="1">
        <p:scale>
          <a:sx n="83" d="100"/>
          <a:sy n="83" d="100"/>
        </p:scale>
        <p:origin x="21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BR" smtClean="0"/>
              <a:t>Clique para editar o título mestre</a:t>
            </a:r>
            <a:endParaRPr lang="pt-B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006126F8-A3A7-4B0F-BA30-591E9F6BC83B}" type="datetimeFigureOut">
              <a:rPr lang="pt-BR" smtClean="0"/>
              <a:t>28/06/2024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068BE152-F692-4B58-AE0A-D905B45DFCE8}" type="slidenum">
              <a:rPr lang="pt-BR" smtClean="0"/>
              <a:t>‹nº›</a:t>
            </a:fld>
            <a:endParaRPr lang="pt-BR"/>
          </a:p>
        </p:txBody>
      </p:sp>
    </p:spTree>
    <p:extLst>
      <p:ext uri="{BB962C8B-B14F-4D97-AF65-F5344CB8AC3E}">
        <p14:creationId xmlns:p14="http://schemas.microsoft.com/office/powerpoint/2010/main" val="929729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006126F8-A3A7-4B0F-BA30-591E9F6BC83B}" type="datetimeFigureOut">
              <a:rPr lang="pt-BR" smtClean="0"/>
              <a:t>28/06/2024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068BE152-F692-4B58-AE0A-D905B45DFCE8}" type="slidenum">
              <a:rPr lang="pt-BR" smtClean="0"/>
              <a:t>‹nº›</a:t>
            </a:fld>
            <a:endParaRPr lang="pt-BR"/>
          </a:p>
        </p:txBody>
      </p:sp>
    </p:spTree>
    <p:extLst>
      <p:ext uri="{BB962C8B-B14F-4D97-AF65-F5344CB8AC3E}">
        <p14:creationId xmlns:p14="http://schemas.microsoft.com/office/powerpoint/2010/main" val="3062889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006126F8-A3A7-4B0F-BA30-591E9F6BC83B}" type="datetimeFigureOut">
              <a:rPr lang="pt-BR" smtClean="0"/>
              <a:t>28/06/2024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068BE152-F692-4B58-AE0A-D905B45DFCE8}" type="slidenum">
              <a:rPr lang="pt-BR" smtClean="0"/>
              <a:t>‹nº›</a:t>
            </a:fld>
            <a:endParaRPr lang="pt-BR"/>
          </a:p>
        </p:txBody>
      </p:sp>
    </p:spTree>
    <p:extLst>
      <p:ext uri="{BB962C8B-B14F-4D97-AF65-F5344CB8AC3E}">
        <p14:creationId xmlns:p14="http://schemas.microsoft.com/office/powerpoint/2010/main" val="1916096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006126F8-A3A7-4B0F-BA30-591E9F6BC83B}" type="datetimeFigureOut">
              <a:rPr lang="pt-BR" smtClean="0"/>
              <a:t>28/06/2024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068BE152-F692-4B58-AE0A-D905B45DFCE8}" type="slidenum">
              <a:rPr lang="pt-BR" smtClean="0"/>
              <a:t>‹nº›</a:t>
            </a:fld>
            <a:endParaRPr lang="pt-BR"/>
          </a:p>
        </p:txBody>
      </p:sp>
    </p:spTree>
    <p:extLst>
      <p:ext uri="{BB962C8B-B14F-4D97-AF65-F5344CB8AC3E}">
        <p14:creationId xmlns:p14="http://schemas.microsoft.com/office/powerpoint/2010/main" val="714326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BR" smtClean="0"/>
              <a:t>Clique para editar o título mestre</a:t>
            </a:r>
            <a:endParaRPr lang="pt-BR"/>
          </a:p>
        </p:txBody>
      </p:sp>
      <p:sp>
        <p:nvSpPr>
          <p:cNvPr id="3" name="Espaço Reservado para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smtClean="0"/>
              <a:t>Editar estilos de texto Mestre</a:t>
            </a:r>
          </a:p>
        </p:txBody>
      </p:sp>
      <p:sp>
        <p:nvSpPr>
          <p:cNvPr id="4" name="Espaço Reservado para Data 3"/>
          <p:cNvSpPr>
            <a:spLocks noGrp="1"/>
          </p:cNvSpPr>
          <p:nvPr>
            <p:ph type="dt" sz="half" idx="10"/>
          </p:nvPr>
        </p:nvSpPr>
        <p:spPr/>
        <p:txBody>
          <a:bodyPr/>
          <a:lstStyle/>
          <a:p>
            <a:fld id="{006126F8-A3A7-4B0F-BA30-591E9F6BC83B}" type="datetimeFigureOut">
              <a:rPr lang="pt-BR" smtClean="0"/>
              <a:t>28/06/2024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068BE152-F692-4B58-AE0A-D905B45DFCE8}" type="slidenum">
              <a:rPr lang="pt-BR" smtClean="0"/>
              <a:t>‹nº›</a:t>
            </a:fld>
            <a:endParaRPr lang="pt-BR"/>
          </a:p>
        </p:txBody>
      </p:sp>
    </p:spTree>
    <p:extLst>
      <p:ext uri="{BB962C8B-B14F-4D97-AF65-F5344CB8AC3E}">
        <p14:creationId xmlns:p14="http://schemas.microsoft.com/office/powerpoint/2010/main" val="4086540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838200" y="1825625"/>
            <a:ext cx="5181600" cy="4351338"/>
          </a:xfrm>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6172200" y="1825625"/>
            <a:ext cx="5181600" cy="4351338"/>
          </a:xfrm>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006126F8-A3A7-4B0F-BA30-591E9F6BC83B}" type="datetimeFigureOut">
              <a:rPr lang="pt-BR" smtClean="0"/>
              <a:t>28/06/2024</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068BE152-F692-4B58-AE0A-D905B45DFCE8}" type="slidenum">
              <a:rPr lang="pt-BR" smtClean="0"/>
              <a:t>‹nº›</a:t>
            </a:fld>
            <a:endParaRPr lang="pt-BR"/>
          </a:p>
        </p:txBody>
      </p:sp>
    </p:spTree>
    <p:extLst>
      <p:ext uri="{BB962C8B-B14F-4D97-AF65-F5344CB8AC3E}">
        <p14:creationId xmlns:p14="http://schemas.microsoft.com/office/powerpoint/2010/main" val="323899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BR" smtClean="0"/>
              <a:t>Clique para editar o título mestre</a:t>
            </a:r>
            <a:endParaRPr lang="pt-BR"/>
          </a:p>
        </p:txBody>
      </p:sp>
      <p:sp>
        <p:nvSpPr>
          <p:cNvPr id="3" name="Espaço Reservado para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Editar estilos de texto Mestre</a:t>
            </a:r>
          </a:p>
        </p:txBody>
      </p:sp>
      <p:sp>
        <p:nvSpPr>
          <p:cNvPr id="4" name="Espaço Reservado para Conteúdo 3"/>
          <p:cNvSpPr>
            <a:spLocks noGrp="1"/>
          </p:cNvSpPr>
          <p:nvPr>
            <p:ph sz="half" idx="2"/>
          </p:nvPr>
        </p:nvSpPr>
        <p:spPr>
          <a:xfrm>
            <a:off x="839788" y="2505075"/>
            <a:ext cx="5157787" cy="3684588"/>
          </a:xfrm>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Editar estilos de texto Mestre</a:t>
            </a:r>
          </a:p>
        </p:txBody>
      </p:sp>
      <p:sp>
        <p:nvSpPr>
          <p:cNvPr id="6" name="Espaço Reservado para Conteúdo 5"/>
          <p:cNvSpPr>
            <a:spLocks noGrp="1"/>
          </p:cNvSpPr>
          <p:nvPr>
            <p:ph sz="quarter" idx="4"/>
          </p:nvPr>
        </p:nvSpPr>
        <p:spPr>
          <a:xfrm>
            <a:off x="6172200" y="2505075"/>
            <a:ext cx="5183188" cy="3684588"/>
          </a:xfrm>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006126F8-A3A7-4B0F-BA30-591E9F6BC83B}" type="datetimeFigureOut">
              <a:rPr lang="pt-BR" smtClean="0"/>
              <a:t>28/06/2024</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068BE152-F692-4B58-AE0A-D905B45DFCE8}" type="slidenum">
              <a:rPr lang="pt-BR" smtClean="0"/>
              <a:t>‹nº›</a:t>
            </a:fld>
            <a:endParaRPr lang="pt-BR"/>
          </a:p>
        </p:txBody>
      </p:sp>
    </p:spTree>
    <p:extLst>
      <p:ext uri="{BB962C8B-B14F-4D97-AF65-F5344CB8AC3E}">
        <p14:creationId xmlns:p14="http://schemas.microsoft.com/office/powerpoint/2010/main" val="402083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006126F8-A3A7-4B0F-BA30-591E9F6BC83B}" type="datetimeFigureOut">
              <a:rPr lang="pt-BR" smtClean="0"/>
              <a:t>28/06/2024</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068BE152-F692-4B58-AE0A-D905B45DFCE8}" type="slidenum">
              <a:rPr lang="pt-BR" smtClean="0"/>
              <a:t>‹nº›</a:t>
            </a:fld>
            <a:endParaRPr lang="pt-BR"/>
          </a:p>
        </p:txBody>
      </p:sp>
    </p:spTree>
    <p:extLst>
      <p:ext uri="{BB962C8B-B14F-4D97-AF65-F5344CB8AC3E}">
        <p14:creationId xmlns:p14="http://schemas.microsoft.com/office/powerpoint/2010/main" val="2193453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006126F8-A3A7-4B0F-BA30-591E9F6BC83B}" type="datetimeFigureOut">
              <a:rPr lang="pt-BR" smtClean="0"/>
              <a:t>28/06/2024</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068BE152-F692-4B58-AE0A-D905B45DFCE8}" type="slidenum">
              <a:rPr lang="pt-BR" smtClean="0"/>
              <a:t>‹nº›</a:t>
            </a:fld>
            <a:endParaRPr lang="pt-BR"/>
          </a:p>
        </p:txBody>
      </p:sp>
    </p:spTree>
    <p:extLst>
      <p:ext uri="{BB962C8B-B14F-4D97-AF65-F5344CB8AC3E}">
        <p14:creationId xmlns:p14="http://schemas.microsoft.com/office/powerpoint/2010/main" val="688620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smtClean="0"/>
              <a:t>Clique para editar o título mestre</a:t>
            </a:r>
            <a:endParaRPr lang="pt-BR"/>
          </a:p>
        </p:txBody>
      </p:sp>
      <p:sp>
        <p:nvSpPr>
          <p:cNvPr id="3" name="Espaço Reservado para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Editar estilos de texto Mestre</a:t>
            </a:r>
          </a:p>
        </p:txBody>
      </p:sp>
      <p:sp>
        <p:nvSpPr>
          <p:cNvPr id="5" name="Espaço Reservado para Data 4"/>
          <p:cNvSpPr>
            <a:spLocks noGrp="1"/>
          </p:cNvSpPr>
          <p:nvPr>
            <p:ph type="dt" sz="half" idx="10"/>
          </p:nvPr>
        </p:nvSpPr>
        <p:spPr/>
        <p:txBody>
          <a:bodyPr/>
          <a:lstStyle/>
          <a:p>
            <a:fld id="{006126F8-A3A7-4B0F-BA30-591E9F6BC83B}" type="datetimeFigureOut">
              <a:rPr lang="pt-BR" smtClean="0"/>
              <a:t>28/06/2024</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068BE152-F692-4B58-AE0A-D905B45DFCE8}" type="slidenum">
              <a:rPr lang="pt-BR" smtClean="0"/>
              <a:t>‹nº›</a:t>
            </a:fld>
            <a:endParaRPr lang="pt-BR"/>
          </a:p>
        </p:txBody>
      </p:sp>
    </p:spTree>
    <p:extLst>
      <p:ext uri="{BB962C8B-B14F-4D97-AF65-F5344CB8AC3E}">
        <p14:creationId xmlns:p14="http://schemas.microsoft.com/office/powerpoint/2010/main" val="3360288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smtClean="0"/>
              <a:t>Clique para editar o título mestre</a:t>
            </a:r>
            <a:endParaRPr lang="pt-BR"/>
          </a:p>
        </p:txBody>
      </p:sp>
      <p:sp>
        <p:nvSpPr>
          <p:cNvPr id="3" name="Espaço Reservado par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Editar estilos de texto Mestre</a:t>
            </a:r>
          </a:p>
        </p:txBody>
      </p:sp>
      <p:sp>
        <p:nvSpPr>
          <p:cNvPr id="5" name="Espaço Reservado para Data 4"/>
          <p:cNvSpPr>
            <a:spLocks noGrp="1"/>
          </p:cNvSpPr>
          <p:nvPr>
            <p:ph type="dt" sz="half" idx="10"/>
          </p:nvPr>
        </p:nvSpPr>
        <p:spPr/>
        <p:txBody>
          <a:bodyPr/>
          <a:lstStyle/>
          <a:p>
            <a:fld id="{006126F8-A3A7-4B0F-BA30-591E9F6BC83B}" type="datetimeFigureOut">
              <a:rPr lang="pt-BR" smtClean="0"/>
              <a:t>28/06/2024</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068BE152-F692-4B58-AE0A-D905B45DFCE8}" type="slidenum">
              <a:rPr lang="pt-BR" smtClean="0"/>
              <a:t>‹nº›</a:t>
            </a:fld>
            <a:endParaRPr lang="pt-BR"/>
          </a:p>
        </p:txBody>
      </p:sp>
    </p:spTree>
    <p:extLst>
      <p:ext uri="{BB962C8B-B14F-4D97-AF65-F5344CB8AC3E}">
        <p14:creationId xmlns:p14="http://schemas.microsoft.com/office/powerpoint/2010/main" val="644922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6126F8-A3A7-4B0F-BA30-591E9F6BC83B}" type="datetimeFigureOut">
              <a:rPr lang="pt-BR" smtClean="0"/>
              <a:t>28/06/2024</a:t>
            </a:fld>
            <a:endParaRPr lang="pt-BR"/>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8BE152-F692-4B58-AE0A-D905B45DFCE8}" type="slidenum">
              <a:rPr lang="pt-BR" smtClean="0"/>
              <a:t>‹nº›</a:t>
            </a:fld>
            <a:endParaRPr lang="pt-BR"/>
          </a:p>
        </p:txBody>
      </p:sp>
    </p:spTree>
    <p:extLst>
      <p:ext uri="{BB962C8B-B14F-4D97-AF65-F5344CB8AC3E}">
        <p14:creationId xmlns:p14="http://schemas.microsoft.com/office/powerpoint/2010/main" val="24829065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tângulo 14"/>
          <p:cNvSpPr/>
          <p:nvPr/>
        </p:nvSpPr>
        <p:spPr>
          <a:xfrm>
            <a:off x="0" y="0"/>
            <a:ext cx="12192000" cy="6858000"/>
          </a:xfrm>
          <a:prstGeom prst="rect">
            <a:avLst/>
          </a:prstGeom>
          <a:solidFill>
            <a:srgbClr val="DAD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9" name="Título 1"/>
          <p:cNvSpPr txBox="1">
            <a:spLocks/>
          </p:cNvSpPr>
          <p:nvPr/>
        </p:nvSpPr>
        <p:spPr>
          <a:xfrm>
            <a:off x="7100711" y="468488"/>
            <a:ext cx="4972755" cy="69426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pt-BR" sz="28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VENCENDO A</a:t>
            </a:r>
            <a:endParaRPr lang="pt-BR" sz="28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20" name="Título 1"/>
          <p:cNvSpPr txBox="1">
            <a:spLocks/>
          </p:cNvSpPr>
          <p:nvPr/>
        </p:nvSpPr>
        <p:spPr>
          <a:xfrm>
            <a:off x="6604000" y="361243"/>
            <a:ext cx="5350933" cy="267546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sz="78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BATALHA</a:t>
            </a:r>
            <a:r>
              <a:rPr lang="pt-BR"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ESPIRITUAL</a:t>
            </a:r>
            <a:endParaRPr lang="pt-BR"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22" name="Retângulo 21"/>
          <p:cNvSpPr/>
          <p:nvPr/>
        </p:nvSpPr>
        <p:spPr>
          <a:xfrm>
            <a:off x="0" y="3750198"/>
            <a:ext cx="11954933" cy="2824222"/>
          </a:xfrm>
          <a:prstGeom prst="rect">
            <a:avLst/>
          </a:prstGeom>
          <a:solidFill>
            <a:srgbClr val="826E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23" name="Picture 8" descr="MMarcia gif cadre frame circulo circle - Бесплатни анимирани ГИФ - PicMix"/>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07584" y="4056653"/>
            <a:ext cx="1014880" cy="1014880"/>
          </a:xfrm>
          <a:prstGeom prst="rect">
            <a:avLst/>
          </a:prstGeom>
          <a:noFill/>
          <a:extLst>
            <a:ext uri="{909E8E84-426E-40DD-AFC4-6F175D3DCCD1}">
              <a14:hiddenFill xmlns:a14="http://schemas.microsoft.com/office/drawing/2010/main">
                <a:solidFill>
                  <a:srgbClr val="FFFFFF"/>
                </a:solidFill>
              </a14:hiddenFill>
            </a:ext>
          </a:extLst>
        </p:spPr>
      </p:pic>
      <p:sp>
        <p:nvSpPr>
          <p:cNvPr id="24" name="Título 1"/>
          <p:cNvSpPr txBox="1">
            <a:spLocks/>
          </p:cNvSpPr>
          <p:nvPr/>
        </p:nvSpPr>
        <p:spPr>
          <a:xfrm>
            <a:off x="7604536" y="3819645"/>
            <a:ext cx="4286742" cy="2754775"/>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sz="6600" b="1" dirty="0" smtClean="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DEUS CONDENA A IDOLATRIA</a:t>
            </a:r>
            <a:endParaRPr lang="pt-BR" sz="66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25" name="Retângulo 24"/>
          <p:cNvSpPr/>
          <p:nvPr/>
        </p:nvSpPr>
        <p:spPr>
          <a:xfrm>
            <a:off x="173620" y="231494"/>
            <a:ext cx="11781313" cy="6342926"/>
          </a:xfrm>
          <a:prstGeom prst="rect">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6" name="Título 1"/>
          <p:cNvSpPr txBox="1">
            <a:spLocks/>
          </p:cNvSpPr>
          <p:nvPr/>
        </p:nvSpPr>
        <p:spPr>
          <a:xfrm>
            <a:off x="6543929" y="3958543"/>
            <a:ext cx="1060607" cy="95441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sz="4400" dirty="0" smtClean="0">
                <a:solidFill>
                  <a:schemeClr val="bg1"/>
                </a:solidFill>
                <a:latin typeface="Rockwell Extra Bold" panose="02060903040505020403" pitchFamily="18" charset="0"/>
              </a:rPr>
              <a:t>16</a:t>
            </a:r>
            <a:endParaRPr lang="pt-BR" sz="4400" dirty="0">
              <a:solidFill>
                <a:schemeClr val="bg1"/>
              </a:solidFill>
              <a:latin typeface="Rockwell Extra Bold" panose="02060903040505020403" pitchFamily="18" charset="0"/>
            </a:endParaRPr>
          </a:p>
        </p:txBody>
      </p:sp>
      <p:pic>
        <p:nvPicPr>
          <p:cNvPr id="11" name="Imagem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738764" cy="7089495"/>
          </a:xfrm>
          <a:prstGeom prst="rect">
            <a:avLst/>
          </a:prstGeom>
        </p:spPr>
      </p:pic>
    </p:spTree>
    <p:extLst>
      <p:ext uri="{BB962C8B-B14F-4D97-AF65-F5344CB8AC3E}">
        <p14:creationId xmlns:p14="http://schemas.microsoft.com/office/powerpoint/2010/main" val="2385034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tângulo 10"/>
          <p:cNvSpPr/>
          <p:nvPr/>
        </p:nvSpPr>
        <p:spPr>
          <a:xfrm>
            <a:off x="0" y="0"/>
            <a:ext cx="12192000" cy="6858000"/>
          </a:xfrm>
          <a:prstGeom prst="rect">
            <a:avLst/>
          </a:prstGeom>
          <a:solidFill>
            <a:srgbClr val="DAD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7" name="Retângulo 16"/>
          <p:cNvSpPr/>
          <p:nvPr/>
        </p:nvSpPr>
        <p:spPr>
          <a:xfrm>
            <a:off x="231494" y="185196"/>
            <a:ext cx="11723439" cy="6389224"/>
          </a:xfrm>
          <a:prstGeom prst="rect">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Espaço Reservado para Conteúdo 2"/>
          <p:cNvSpPr txBox="1">
            <a:spLocks/>
          </p:cNvSpPr>
          <p:nvPr/>
        </p:nvSpPr>
        <p:spPr>
          <a:xfrm>
            <a:off x="3048001" y="1343378"/>
            <a:ext cx="8576767" cy="469617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7000"/>
              </a:lnSpc>
              <a:spcAft>
                <a:spcPts val="800"/>
              </a:spcAft>
            </a:pPr>
            <a:r>
              <a:rPr lang="pt-BR" sz="2800" b="1" dirty="0" smtClean="0">
                <a:effectLst>
                  <a:outerShdw blurRad="38100" dist="38100" dir="2700000" algn="tl">
                    <a:srgbClr val="000000">
                      <a:alpha val="43137"/>
                    </a:srgbClr>
                  </a:outerShdw>
                </a:effectLst>
                <a:highlight>
                  <a:srgbClr val="FFFF00"/>
                </a:highlight>
                <a:latin typeface="Cambria" panose="02040503050406030204" pitchFamily="18" charset="0"/>
                <a:ea typeface="Cambria" panose="02040503050406030204" pitchFamily="18" charset="0"/>
                <a:cs typeface="Times New Roman" panose="02020603050405020304" pitchFamily="18" charset="0"/>
              </a:rPr>
              <a:t>“E nenhum deles reflete; e não têm conhecimento nem entendimento para dizer: Metade queimei no fogo e assei pão sobre as suas brasas, fiz um assado e dele comi; e faria eu do resto uma abominação? Ajoelhar-me-ei ao que saiu de uma </a:t>
            </a:r>
            <a:r>
              <a:rPr lang="pt-BR" sz="2800" b="1" dirty="0">
                <a:effectLst>
                  <a:outerShdw blurRad="38100" dist="38100" dir="2700000" algn="tl">
                    <a:srgbClr val="000000">
                      <a:alpha val="43137"/>
                    </a:srgbClr>
                  </a:outerShdw>
                </a:effectLst>
                <a:highlight>
                  <a:srgbClr val="FFFF00"/>
                </a:highlight>
                <a:latin typeface="Cambria" panose="02040503050406030204" pitchFamily="18" charset="0"/>
                <a:ea typeface="Cambria" panose="02040503050406030204" pitchFamily="18" charset="0"/>
                <a:cs typeface="Times New Roman" panose="02020603050405020304" pitchFamily="18" charset="0"/>
              </a:rPr>
              <a:t>árvore? </a:t>
            </a:r>
            <a:r>
              <a:rPr lang="pt-BR" sz="2800" b="1" dirty="0" smtClean="0">
                <a:effectLst>
                  <a:outerShdw blurRad="38100" dist="38100" dir="2700000" algn="tl">
                    <a:srgbClr val="000000">
                      <a:alpha val="43137"/>
                    </a:srgbClr>
                  </a:outerShdw>
                </a:effectLst>
                <a:highlight>
                  <a:srgbClr val="FFFF00"/>
                </a:highlight>
                <a:latin typeface="Cambria" panose="02040503050406030204" pitchFamily="18" charset="0"/>
                <a:ea typeface="Cambria" panose="02040503050406030204" pitchFamily="18" charset="0"/>
                <a:cs typeface="Times New Roman" panose="02020603050405020304" pitchFamily="18" charset="0"/>
              </a:rPr>
              <a:t>Apascenta-se </a:t>
            </a:r>
            <a:r>
              <a:rPr lang="pt-BR" sz="2800" b="1" dirty="0">
                <a:effectLst>
                  <a:outerShdw blurRad="38100" dist="38100" dir="2700000" algn="tl">
                    <a:srgbClr val="000000">
                      <a:alpha val="43137"/>
                    </a:srgbClr>
                  </a:outerShdw>
                </a:effectLst>
                <a:highlight>
                  <a:srgbClr val="FFFF00"/>
                </a:highlight>
                <a:latin typeface="Cambria" panose="02040503050406030204" pitchFamily="18" charset="0"/>
                <a:ea typeface="Cambria" panose="02040503050406030204" pitchFamily="18" charset="0"/>
                <a:cs typeface="Times New Roman" panose="02020603050405020304" pitchFamily="18" charset="0"/>
              </a:rPr>
              <a:t>de cinza. O seu coração enganado o desviou, de maneira que não pode livrar a sua alma, nem dizer: Porventura, não há uma mentira na minha mão direita?” (</a:t>
            </a:r>
            <a:r>
              <a:rPr lang="pt-BR" sz="2800" b="1" dirty="0" err="1">
                <a:effectLst>
                  <a:outerShdw blurRad="38100" dist="38100" dir="2700000" algn="tl">
                    <a:srgbClr val="000000">
                      <a:alpha val="43137"/>
                    </a:srgbClr>
                  </a:outerShdw>
                </a:effectLst>
                <a:highlight>
                  <a:srgbClr val="FFFF00"/>
                </a:highlight>
                <a:latin typeface="Cambria" panose="02040503050406030204" pitchFamily="18" charset="0"/>
                <a:ea typeface="Cambria" panose="02040503050406030204" pitchFamily="18" charset="0"/>
                <a:cs typeface="Times New Roman" panose="02020603050405020304" pitchFamily="18" charset="0"/>
              </a:rPr>
              <a:t>Is</a:t>
            </a:r>
            <a:r>
              <a:rPr lang="pt-BR" sz="2800" b="1" dirty="0">
                <a:effectLst>
                  <a:outerShdw blurRad="38100" dist="38100" dir="2700000" algn="tl">
                    <a:srgbClr val="000000">
                      <a:alpha val="43137"/>
                    </a:srgbClr>
                  </a:outerShdw>
                </a:effectLst>
                <a:highlight>
                  <a:srgbClr val="FFFF00"/>
                </a:highlight>
                <a:latin typeface="Cambria" panose="02040503050406030204" pitchFamily="18" charset="0"/>
                <a:ea typeface="Cambria" panose="02040503050406030204" pitchFamily="18" charset="0"/>
                <a:cs typeface="Times New Roman" panose="02020603050405020304" pitchFamily="18" charset="0"/>
              </a:rPr>
              <a:t> </a:t>
            </a:r>
            <a:r>
              <a:rPr lang="pt-BR" sz="2800" b="1" dirty="0" smtClean="0">
                <a:effectLst>
                  <a:outerShdw blurRad="38100" dist="38100" dir="2700000" algn="tl">
                    <a:srgbClr val="000000">
                      <a:alpha val="43137"/>
                    </a:srgbClr>
                  </a:outerShdw>
                </a:effectLst>
                <a:highlight>
                  <a:srgbClr val="FFFF00"/>
                </a:highlight>
                <a:latin typeface="Cambria" panose="02040503050406030204" pitchFamily="18" charset="0"/>
                <a:ea typeface="Cambria" panose="02040503050406030204" pitchFamily="18" charset="0"/>
                <a:cs typeface="Times New Roman" panose="02020603050405020304" pitchFamily="18" charset="0"/>
              </a:rPr>
              <a:t>44.19,20).</a:t>
            </a:r>
          </a:p>
        </p:txBody>
      </p:sp>
      <p:pic>
        <p:nvPicPr>
          <p:cNvPr id="4" name="Imagem 3"/>
          <p:cNvPicPr>
            <a:picLocks noChangeAspect="1"/>
          </p:cNvPicPr>
          <p:nvPr/>
        </p:nvPicPr>
        <p:blipFill>
          <a:blip r:embed="rId2"/>
          <a:stretch>
            <a:fillRect/>
          </a:stretch>
        </p:blipFill>
        <p:spPr>
          <a:xfrm>
            <a:off x="622593" y="1183776"/>
            <a:ext cx="1927559" cy="1875514"/>
          </a:xfrm>
          <a:prstGeom prst="rect">
            <a:avLst/>
          </a:prstGeom>
        </p:spPr>
      </p:pic>
      <p:sp>
        <p:nvSpPr>
          <p:cNvPr id="13" name="Retângulo 12"/>
          <p:cNvSpPr/>
          <p:nvPr/>
        </p:nvSpPr>
        <p:spPr>
          <a:xfrm>
            <a:off x="563017" y="3172393"/>
            <a:ext cx="2044716" cy="3685607"/>
          </a:xfrm>
          <a:prstGeom prst="rect">
            <a:avLst/>
          </a:prstGeom>
          <a:solidFill>
            <a:srgbClr val="826E64"/>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Retângulo 13"/>
          <p:cNvSpPr/>
          <p:nvPr/>
        </p:nvSpPr>
        <p:spPr>
          <a:xfrm>
            <a:off x="565093" y="0"/>
            <a:ext cx="2044716" cy="998579"/>
          </a:xfrm>
          <a:prstGeom prst="rect">
            <a:avLst/>
          </a:prstGeom>
          <a:solidFill>
            <a:srgbClr val="826E64"/>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8" name="Retângulo 17"/>
          <p:cNvSpPr/>
          <p:nvPr/>
        </p:nvSpPr>
        <p:spPr>
          <a:xfrm>
            <a:off x="563017" y="998579"/>
            <a:ext cx="2044716" cy="2173814"/>
          </a:xfrm>
          <a:prstGeom prst="rect">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2006443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tângulo 10"/>
          <p:cNvSpPr/>
          <p:nvPr/>
        </p:nvSpPr>
        <p:spPr>
          <a:xfrm>
            <a:off x="0" y="0"/>
            <a:ext cx="12192000" cy="6858000"/>
          </a:xfrm>
          <a:prstGeom prst="rect">
            <a:avLst/>
          </a:prstGeom>
          <a:solidFill>
            <a:srgbClr val="DAD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7" name="Retângulo 16"/>
          <p:cNvSpPr/>
          <p:nvPr/>
        </p:nvSpPr>
        <p:spPr>
          <a:xfrm>
            <a:off x="231494" y="185196"/>
            <a:ext cx="11723439" cy="6389224"/>
          </a:xfrm>
          <a:prstGeom prst="rect">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Espaço Reservado para Conteúdo 2"/>
          <p:cNvSpPr txBox="1">
            <a:spLocks/>
          </p:cNvSpPr>
          <p:nvPr/>
        </p:nvSpPr>
        <p:spPr>
          <a:xfrm>
            <a:off x="3048001" y="1183776"/>
            <a:ext cx="8576767" cy="485578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7000"/>
              </a:lnSpc>
              <a:spcAft>
                <a:spcPts val="800"/>
              </a:spcAft>
            </a:pPr>
            <a:endParaRPr lang="pt-BR" sz="2800" b="1" dirty="0" smtClean="0">
              <a:effectLst>
                <a:outerShdw blurRad="38100" dist="38100" dir="2700000" algn="tl">
                  <a:srgbClr val="000000">
                    <a:alpha val="43137"/>
                  </a:srgbClr>
                </a:outerShdw>
              </a:effectLst>
              <a:highlight>
                <a:srgbClr val="FFFF00"/>
              </a:highlight>
              <a:latin typeface="Cambria" panose="02040503050406030204" pitchFamily="18" charset="0"/>
              <a:ea typeface="Cambria" panose="02040503050406030204" pitchFamily="18" charset="0"/>
              <a:cs typeface="Times New Roman" panose="02020603050405020304" pitchFamily="18" charset="0"/>
            </a:endParaRPr>
          </a:p>
        </p:txBody>
      </p:sp>
      <p:pic>
        <p:nvPicPr>
          <p:cNvPr id="4" name="Imagem 3"/>
          <p:cNvPicPr>
            <a:picLocks noChangeAspect="1"/>
          </p:cNvPicPr>
          <p:nvPr/>
        </p:nvPicPr>
        <p:blipFill>
          <a:blip r:embed="rId2"/>
          <a:stretch>
            <a:fillRect/>
          </a:stretch>
        </p:blipFill>
        <p:spPr>
          <a:xfrm>
            <a:off x="622593" y="1183776"/>
            <a:ext cx="1927559" cy="1875514"/>
          </a:xfrm>
          <a:prstGeom prst="rect">
            <a:avLst/>
          </a:prstGeom>
        </p:spPr>
      </p:pic>
      <p:sp>
        <p:nvSpPr>
          <p:cNvPr id="13" name="Retângulo 12"/>
          <p:cNvSpPr/>
          <p:nvPr/>
        </p:nvSpPr>
        <p:spPr>
          <a:xfrm>
            <a:off x="563017" y="3172393"/>
            <a:ext cx="2044716" cy="3685607"/>
          </a:xfrm>
          <a:prstGeom prst="rect">
            <a:avLst/>
          </a:prstGeom>
          <a:solidFill>
            <a:srgbClr val="826E64"/>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Retângulo 13"/>
          <p:cNvSpPr/>
          <p:nvPr/>
        </p:nvSpPr>
        <p:spPr>
          <a:xfrm>
            <a:off x="565093" y="0"/>
            <a:ext cx="2044716" cy="998579"/>
          </a:xfrm>
          <a:prstGeom prst="rect">
            <a:avLst/>
          </a:prstGeom>
          <a:solidFill>
            <a:srgbClr val="826E64"/>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8" name="Retângulo 17"/>
          <p:cNvSpPr/>
          <p:nvPr/>
        </p:nvSpPr>
        <p:spPr>
          <a:xfrm>
            <a:off x="563017" y="998579"/>
            <a:ext cx="2044716" cy="2173814"/>
          </a:xfrm>
          <a:prstGeom prst="rect">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Espaço Reservado para Conteúdo 2"/>
          <p:cNvSpPr txBox="1">
            <a:spLocks/>
          </p:cNvSpPr>
          <p:nvPr/>
        </p:nvSpPr>
        <p:spPr>
          <a:xfrm>
            <a:off x="3048001" y="2381956"/>
            <a:ext cx="8576767" cy="365760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7000"/>
              </a:lnSpc>
              <a:spcAft>
                <a:spcPts val="800"/>
              </a:spcAft>
            </a:pPr>
            <a:r>
              <a:rPr lang="pt-BR" sz="2800" b="1" dirty="0" smtClean="0">
                <a:effectLst>
                  <a:outerShdw blurRad="38100" dist="38100" dir="2700000" algn="tl">
                    <a:srgbClr val="000000">
                      <a:alpha val="43137"/>
                    </a:srgbClr>
                  </a:outerShdw>
                </a:effectLst>
                <a:highlight>
                  <a:srgbClr val="FFFF00"/>
                </a:highlight>
                <a:latin typeface="Cambria" panose="02040503050406030204" pitchFamily="18" charset="0"/>
                <a:ea typeface="Cambria" panose="02040503050406030204" pitchFamily="18" charset="0"/>
                <a:cs typeface="Times New Roman" panose="02020603050405020304" pitchFamily="18" charset="0"/>
              </a:rPr>
              <a:t>“Congregai-vos e vinde; chegai-vos juntos, os que escapastes das nações; nada sabem os que conduzem em procissão as suas imagens de escultura, feitas de madeira, e rogam a um deus que não pode salvar” (</a:t>
            </a:r>
            <a:r>
              <a:rPr lang="pt-BR" sz="2800" b="1" dirty="0" err="1" smtClean="0">
                <a:effectLst>
                  <a:outerShdw blurRad="38100" dist="38100" dir="2700000" algn="tl">
                    <a:srgbClr val="000000">
                      <a:alpha val="43137"/>
                    </a:srgbClr>
                  </a:outerShdw>
                </a:effectLst>
                <a:highlight>
                  <a:srgbClr val="FFFF00"/>
                </a:highlight>
                <a:latin typeface="Cambria" panose="02040503050406030204" pitchFamily="18" charset="0"/>
                <a:ea typeface="Cambria" panose="02040503050406030204" pitchFamily="18" charset="0"/>
                <a:cs typeface="Times New Roman" panose="02020603050405020304" pitchFamily="18" charset="0"/>
              </a:rPr>
              <a:t>Is</a:t>
            </a:r>
            <a:r>
              <a:rPr lang="pt-BR" sz="2800" b="1" dirty="0" smtClean="0">
                <a:effectLst>
                  <a:outerShdw blurRad="38100" dist="38100" dir="2700000" algn="tl">
                    <a:srgbClr val="000000">
                      <a:alpha val="43137"/>
                    </a:srgbClr>
                  </a:outerShdw>
                </a:effectLst>
                <a:highlight>
                  <a:srgbClr val="FFFF00"/>
                </a:highlight>
                <a:latin typeface="Cambria" panose="02040503050406030204" pitchFamily="18" charset="0"/>
                <a:ea typeface="Cambria" panose="02040503050406030204" pitchFamily="18" charset="0"/>
                <a:cs typeface="Times New Roman" panose="02020603050405020304" pitchFamily="18" charset="0"/>
              </a:rPr>
              <a:t> 45.20).</a:t>
            </a:r>
          </a:p>
        </p:txBody>
      </p:sp>
    </p:spTree>
    <p:extLst>
      <p:ext uri="{BB962C8B-B14F-4D97-AF65-F5344CB8AC3E}">
        <p14:creationId xmlns:p14="http://schemas.microsoft.com/office/powerpoint/2010/main" val="2330824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tângulo 10"/>
          <p:cNvSpPr/>
          <p:nvPr/>
        </p:nvSpPr>
        <p:spPr>
          <a:xfrm>
            <a:off x="0" y="0"/>
            <a:ext cx="12192000" cy="6858000"/>
          </a:xfrm>
          <a:prstGeom prst="rect">
            <a:avLst/>
          </a:prstGeom>
          <a:solidFill>
            <a:srgbClr val="DAD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7" name="Retângulo 16"/>
          <p:cNvSpPr/>
          <p:nvPr/>
        </p:nvSpPr>
        <p:spPr>
          <a:xfrm>
            <a:off x="231494" y="185196"/>
            <a:ext cx="11723439" cy="6389224"/>
          </a:xfrm>
          <a:prstGeom prst="rect">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Espaço Reservado para Conteúdo 2"/>
          <p:cNvSpPr txBox="1">
            <a:spLocks/>
          </p:cNvSpPr>
          <p:nvPr/>
        </p:nvSpPr>
        <p:spPr>
          <a:xfrm>
            <a:off x="3048001" y="1183776"/>
            <a:ext cx="8576767" cy="485578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7000"/>
              </a:lnSpc>
              <a:spcAft>
                <a:spcPts val="800"/>
              </a:spcAft>
            </a:pPr>
            <a:endParaRPr lang="pt-BR" sz="2800" b="1" dirty="0" smtClean="0">
              <a:effectLst>
                <a:outerShdw blurRad="38100" dist="38100" dir="2700000" algn="tl">
                  <a:srgbClr val="000000">
                    <a:alpha val="43137"/>
                  </a:srgbClr>
                </a:outerShdw>
              </a:effectLst>
              <a:highlight>
                <a:srgbClr val="FFFF00"/>
              </a:highlight>
              <a:latin typeface="Cambria" panose="02040503050406030204" pitchFamily="18" charset="0"/>
              <a:ea typeface="Cambria" panose="02040503050406030204" pitchFamily="18" charset="0"/>
              <a:cs typeface="Times New Roman" panose="02020603050405020304" pitchFamily="18" charset="0"/>
            </a:endParaRPr>
          </a:p>
        </p:txBody>
      </p:sp>
      <p:pic>
        <p:nvPicPr>
          <p:cNvPr id="4" name="Imagem 3"/>
          <p:cNvPicPr>
            <a:picLocks noChangeAspect="1"/>
          </p:cNvPicPr>
          <p:nvPr/>
        </p:nvPicPr>
        <p:blipFill>
          <a:blip r:embed="rId2"/>
          <a:stretch>
            <a:fillRect/>
          </a:stretch>
        </p:blipFill>
        <p:spPr>
          <a:xfrm>
            <a:off x="622593" y="1183776"/>
            <a:ext cx="1927559" cy="1875514"/>
          </a:xfrm>
          <a:prstGeom prst="rect">
            <a:avLst/>
          </a:prstGeom>
        </p:spPr>
      </p:pic>
      <p:sp>
        <p:nvSpPr>
          <p:cNvPr id="13" name="Retângulo 12"/>
          <p:cNvSpPr/>
          <p:nvPr/>
        </p:nvSpPr>
        <p:spPr>
          <a:xfrm>
            <a:off x="563017" y="3172393"/>
            <a:ext cx="2044716" cy="3685607"/>
          </a:xfrm>
          <a:prstGeom prst="rect">
            <a:avLst/>
          </a:prstGeom>
          <a:solidFill>
            <a:srgbClr val="826E64"/>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Retângulo 13"/>
          <p:cNvSpPr/>
          <p:nvPr/>
        </p:nvSpPr>
        <p:spPr>
          <a:xfrm>
            <a:off x="565093" y="0"/>
            <a:ext cx="2044716" cy="998579"/>
          </a:xfrm>
          <a:prstGeom prst="rect">
            <a:avLst/>
          </a:prstGeom>
          <a:solidFill>
            <a:srgbClr val="826E64"/>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8" name="Retângulo 17"/>
          <p:cNvSpPr/>
          <p:nvPr/>
        </p:nvSpPr>
        <p:spPr>
          <a:xfrm>
            <a:off x="563017" y="998579"/>
            <a:ext cx="2044716" cy="2173814"/>
          </a:xfrm>
          <a:prstGeom prst="rect">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Espaço Reservado para Conteúdo 2"/>
          <p:cNvSpPr txBox="1">
            <a:spLocks/>
          </p:cNvSpPr>
          <p:nvPr/>
        </p:nvSpPr>
        <p:spPr>
          <a:xfrm>
            <a:off x="3048001" y="632178"/>
            <a:ext cx="8576767" cy="594224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7000"/>
              </a:lnSpc>
              <a:spcAft>
                <a:spcPts val="800"/>
              </a:spcAft>
            </a:pPr>
            <a:r>
              <a:rPr lang="pt-BR" sz="2800" b="1" dirty="0" smtClean="0">
                <a:effectLst>
                  <a:outerShdw blurRad="38100" dist="38100" dir="2700000" algn="tl">
                    <a:srgbClr val="000000">
                      <a:alpha val="43137"/>
                    </a:srgbClr>
                  </a:outerShdw>
                </a:effectLst>
                <a:highlight>
                  <a:srgbClr val="FFFF00"/>
                </a:highlight>
                <a:latin typeface="Cambria" panose="02040503050406030204" pitchFamily="18" charset="0"/>
                <a:ea typeface="Cambria" panose="02040503050406030204" pitchFamily="18" charset="0"/>
                <a:cs typeface="Times New Roman" panose="02020603050405020304" pitchFamily="18" charset="0"/>
              </a:rPr>
              <a:t>“Assim diz o Senhor: Não aprendais o caminho das nações, nem vos espanteis com os sinais do céu; porque deles se espantam as nações. Pois os costumes dos povos são vaidade: corta-se do bosque um madeiro e se lavra com machado pelas mãos do artífice. Com prata e com ouro o enfeitam, com pregos e com martelos o firmam, para que não se mova. São como o espantalho num </a:t>
            </a:r>
            <a:r>
              <a:rPr lang="pt-BR" sz="2800" b="1" dirty="0" err="1" smtClean="0">
                <a:effectLst>
                  <a:outerShdw blurRad="38100" dist="38100" dir="2700000" algn="tl">
                    <a:srgbClr val="000000">
                      <a:alpha val="43137"/>
                    </a:srgbClr>
                  </a:outerShdw>
                </a:effectLst>
                <a:highlight>
                  <a:srgbClr val="FFFF00"/>
                </a:highlight>
                <a:latin typeface="Cambria" panose="02040503050406030204" pitchFamily="18" charset="0"/>
                <a:ea typeface="Cambria" panose="02040503050406030204" pitchFamily="18" charset="0"/>
                <a:cs typeface="Times New Roman" panose="02020603050405020304" pitchFamily="18" charset="0"/>
              </a:rPr>
              <a:t>pepinal</a:t>
            </a:r>
            <a:r>
              <a:rPr lang="pt-BR" sz="2800" b="1" dirty="0" smtClean="0">
                <a:effectLst>
                  <a:outerShdw blurRad="38100" dist="38100" dir="2700000" algn="tl">
                    <a:srgbClr val="000000">
                      <a:alpha val="43137"/>
                    </a:srgbClr>
                  </a:outerShdw>
                </a:effectLst>
                <a:highlight>
                  <a:srgbClr val="FFFF00"/>
                </a:highlight>
                <a:latin typeface="Cambria" panose="02040503050406030204" pitchFamily="18" charset="0"/>
                <a:ea typeface="Cambria" panose="02040503050406030204" pitchFamily="18" charset="0"/>
                <a:cs typeface="Times New Roman" panose="02020603050405020304" pitchFamily="18" charset="0"/>
              </a:rPr>
              <a:t>, e não podem falar; necessitam de quem os leve, porquanto não podem andar. Não tenhais receio deles, pois não podem fazer o mal, nem tampouco têm poder de fazer o bem” (Jr 10.2-5).</a:t>
            </a:r>
          </a:p>
        </p:txBody>
      </p:sp>
    </p:spTree>
    <p:extLst>
      <p:ext uri="{BB962C8B-B14F-4D97-AF65-F5344CB8AC3E}">
        <p14:creationId xmlns:p14="http://schemas.microsoft.com/office/powerpoint/2010/main" val="2914296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tângulo 10"/>
          <p:cNvSpPr/>
          <p:nvPr/>
        </p:nvSpPr>
        <p:spPr>
          <a:xfrm>
            <a:off x="0" y="0"/>
            <a:ext cx="12192000" cy="6858000"/>
          </a:xfrm>
          <a:prstGeom prst="rect">
            <a:avLst/>
          </a:prstGeom>
          <a:solidFill>
            <a:srgbClr val="DAD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5" name="Retângulo 14"/>
          <p:cNvSpPr/>
          <p:nvPr/>
        </p:nvSpPr>
        <p:spPr>
          <a:xfrm>
            <a:off x="231494" y="185195"/>
            <a:ext cx="11717868" cy="1828800"/>
          </a:xfrm>
          <a:prstGeom prst="rect">
            <a:avLst/>
          </a:prstGeom>
          <a:solidFill>
            <a:srgbClr val="826E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Título 1"/>
          <p:cNvSpPr txBox="1">
            <a:spLocks/>
          </p:cNvSpPr>
          <p:nvPr/>
        </p:nvSpPr>
        <p:spPr>
          <a:xfrm>
            <a:off x="231496" y="1"/>
            <a:ext cx="11717866" cy="186352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sz="4800" b="1" dirty="0" smtClean="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AQUELE QUE PRATICA A IDOLATRIA       SE ASSOCIA A DEMÔNIOS</a:t>
            </a:r>
            <a:endParaRPr lang="pt-BR" sz="48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17" name="Retângulo 16"/>
          <p:cNvSpPr/>
          <p:nvPr/>
        </p:nvSpPr>
        <p:spPr>
          <a:xfrm>
            <a:off x="231494" y="185196"/>
            <a:ext cx="11723439" cy="6389224"/>
          </a:xfrm>
          <a:prstGeom prst="rect">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 name="Espaço Reservado para Conteúdo 2"/>
          <p:cNvSpPr>
            <a:spLocks noGrp="1"/>
          </p:cNvSpPr>
          <p:nvPr>
            <p:ph idx="1"/>
          </p:nvPr>
        </p:nvSpPr>
        <p:spPr>
          <a:xfrm>
            <a:off x="4027990" y="2901244"/>
            <a:ext cx="7697163" cy="3499556"/>
          </a:xfrm>
        </p:spPr>
        <p:txBody>
          <a:bodyPr>
            <a:noAutofit/>
          </a:bodyPr>
          <a:lstStyle/>
          <a:p>
            <a:pPr marL="0" indent="0">
              <a:buNone/>
            </a:pPr>
            <a:r>
              <a:rPr lang="pt-BR" sz="32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Embora prata, ouro, madeira, gesso ou tinta não possuam nenhum poder sobrenatural, a adoração de imagens implica em desobediência, colocando o ser humano no domínio do reino das trevas.</a:t>
            </a:r>
            <a:endParaRPr lang="pt-BR" sz="32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pic>
        <p:nvPicPr>
          <p:cNvPr id="8" name="Picture 6" descr="http://www.wind101.com/image/kcfinder251/images/home-page/black-30yr-man-standing.png"/>
          <p:cNvPicPr>
            <a:picLocks noChangeAspect="1" noChangeArrowheads="1"/>
          </p:cNvPicPr>
          <p:nvPr/>
        </p:nvPicPr>
        <p:blipFill>
          <a:blip r:embed="rId2" cstate="print"/>
          <a:srcRect/>
          <a:stretch>
            <a:fillRect/>
          </a:stretch>
        </p:blipFill>
        <p:spPr bwMode="auto">
          <a:xfrm>
            <a:off x="1570430" y="2048719"/>
            <a:ext cx="1669482" cy="4451953"/>
          </a:xfrm>
          <a:prstGeom prst="rect">
            <a:avLst/>
          </a:prstGeom>
          <a:noFill/>
        </p:spPr>
      </p:pic>
    </p:spTree>
    <p:extLst>
      <p:ext uri="{BB962C8B-B14F-4D97-AF65-F5344CB8AC3E}">
        <p14:creationId xmlns:p14="http://schemas.microsoft.com/office/powerpoint/2010/main" val="579663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tângulo 10"/>
          <p:cNvSpPr/>
          <p:nvPr/>
        </p:nvSpPr>
        <p:spPr>
          <a:xfrm>
            <a:off x="0" y="0"/>
            <a:ext cx="12192000" cy="6858000"/>
          </a:xfrm>
          <a:prstGeom prst="rect">
            <a:avLst/>
          </a:prstGeom>
          <a:solidFill>
            <a:srgbClr val="DAD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7" name="Retângulo 16"/>
          <p:cNvSpPr/>
          <p:nvPr/>
        </p:nvSpPr>
        <p:spPr>
          <a:xfrm>
            <a:off x="231494" y="185196"/>
            <a:ext cx="11723439" cy="6389224"/>
          </a:xfrm>
          <a:prstGeom prst="rect">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Espaço Reservado para Conteúdo 2"/>
          <p:cNvSpPr txBox="1">
            <a:spLocks/>
          </p:cNvSpPr>
          <p:nvPr/>
        </p:nvSpPr>
        <p:spPr>
          <a:xfrm>
            <a:off x="3048001" y="1332088"/>
            <a:ext cx="8576767" cy="470746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7000"/>
              </a:lnSpc>
              <a:spcAft>
                <a:spcPts val="800"/>
              </a:spcAft>
            </a:pPr>
            <a:r>
              <a:rPr lang="pt-BR" sz="2800" b="1" dirty="0" smtClean="0">
                <a:effectLst>
                  <a:outerShdw blurRad="38100" dist="38100" dir="2700000" algn="tl">
                    <a:srgbClr val="000000">
                      <a:alpha val="43137"/>
                    </a:srgbClr>
                  </a:outerShdw>
                </a:effectLst>
                <a:highlight>
                  <a:srgbClr val="FFFF00"/>
                </a:highlight>
                <a:latin typeface="Cambria" panose="02040503050406030204" pitchFamily="18" charset="0"/>
                <a:ea typeface="Cambria" panose="02040503050406030204" pitchFamily="18" charset="0"/>
                <a:cs typeface="Times New Roman" panose="02020603050405020304" pitchFamily="18" charset="0"/>
              </a:rPr>
              <a:t>“Ofereceram sacrifícios aos demônios, não a Deus, a deuses que não haviam conhecido, deuses novos que apareceram há pouco, aos quais os vossos pais não temeram” (</a:t>
            </a:r>
            <a:r>
              <a:rPr lang="pt-BR" sz="2800" b="1" dirty="0" err="1" smtClean="0">
                <a:effectLst>
                  <a:outerShdw blurRad="38100" dist="38100" dir="2700000" algn="tl">
                    <a:srgbClr val="000000">
                      <a:alpha val="43137"/>
                    </a:srgbClr>
                  </a:outerShdw>
                </a:effectLst>
                <a:highlight>
                  <a:srgbClr val="FFFF00"/>
                </a:highlight>
                <a:latin typeface="Cambria" panose="02040503050406030204" pitchFamily="18" charset="0"/>
                <a:ea typeface="Cambria" panose="02040503050406030204" pitchFamily="18" charset="0"/>
                <a:cs typeface="Times New Roman" panose="02020603050405020304" pitchFamily="18" charset="0"/>
              </a:rPr>
              <a:t>Dt</a:t>
            </a:r>
            <a:r>
              <a:rPr lang="pt-BR" sz="2800" b="1" dirty="0" smtClean="0">
                <a:effectLst>
                  <a:outerShdw blurRad="38100" dist="38100" dir="2700000" algn="tl">
                    <a:srgbClr val="000000">
                      <a:alpha val="43137"/>
                    </a:srgbClr>
                  </a:outerShdw>
                </a:effectLst>
                <a:highlight>
                  <a:srgbClr val="FFFF00"/>
                </a:highlight>
                <a:latin typeface="Cambria" panose="02040503050406030204" pitchFamily="18" charset="0"/>
                <a:ea typeface="Cambria" panose="02040503050406030204" pitchFamily="18" charset="0"/>
                <a:cs typeface="Times New Roman" panose="02020603050405020304" pitchFamily="18" charset="0"/>
              </a:rPr>
              <a:t> 32.17).</a:t>
            </a:r>
          </a:p>
          <a:p>
            <a:pPr algn="l">
              <a:lnSpc>
                <a:spcPct val="107000"/>
              </a:lnSpc>
              <a:spcAft>
                <a:spcPts val="800"/>
              </a:spcAft>
            </a:pPr>
            <a:r>
              <a:rPr lang="pt-BR" sz="2800" b="1" dirty="0" smtClean="0">
                <a:effectLst>
                  <a:outerShdw blurRad="38100" dist="38100" dir="2700000" algn="tl">
                    <a:srgbClr val="000000">
                      <a:alpha val="43137"/>
                    </a:srgbClr>
                  </a:outerShdw>
                </a:effectLst>
                <a:highlight>
                  <a:srgbClr val="FFFF00"/>
                </a:highlight>
                <a:latin typeface="Cambria" panose="02040503050406030204" pitchFamily="18" charset="0"/>
                <a:ea typeface="Cambria" panose="02040503050406030204" pitchFamily="18" charset="0"/>
                <a:cs typeface="Times New Roman" panose="02020603050405020304" pitchFamily="18" charset="0"/>
              </a:rPr>
              <a:t>“Sacrificaram seus filhos e suas filhas aos demônios, e derramaram sangue de seus filhos e de suas filhas, que eles sacrificaram aos ídolos de Canaã; e a terra foi manchada com sangue” (</a:t>
            </a:r>
            <a:r>
              <a:rPr lang="pt-BR" sz="2800" b="1" dirty="0" err="1" smtClean="0">
                <a:effectLst>
                  <a:outerShdw blurRad="38100" dist="38100" dir="2700000" algn="tl">
                    <a:srgbClr val="000000">
                      <a:alpha val="43137"/>
                    </a:srgbClr>
                  </a:outerShdw>
                </a:effectLst>
                <a:highlight>
                  <a:srgbClr val="FFFF00"/>
                </a:highlight>
                <a:latin typeface="Cambria" panose="02040503050406030204" pitchFamily="18" charset="0"/>
                <a:ea typeface="Cambria" panose="02040503050406030204" pitchFamily="18" charset="0"/>
                <a:cs typeface="Times New Roman" panose="02020603050405020304" pitchFamily="18" charset="0"/>
              </a:rPr>
              <a:t>Sl</a:t>
            </a:r>
            <a:r>
              <a:rPr lang="pt-BR" sz="2800" b="1" dirty="0" smtClean="0">
                <a:effectLst>
                  <a:outerShdw blurRad="38100" dist="38100" dir="2700000" algn="tl">
                    <a:srgbClr val="000000">
                      <a:alpha val="43137"/>
                    </a:srgbClr>
                  </a:outerShdw>
                </a:effectLst>
                <a:highlight>
                  <a:srgbClr val="FFFF00"/>
                </a:highlight>
                <a:latin typeface="Cambria" panose="02040503050406030204" pitchFamily="18" charset="0"/>
                <a:ea typeface="Cambria" panose="02040503050406030204" pitchFamily="18" charset="0"/>
                <a:cs typeface="Times New Roman" panose="02020603050405020304" pitchFamily="18" charset="0"/>
              </a:rPr>
              <a:t> 106.37,38).</a:t>
            </a:r>
            <a:endParaRPr lang="pt-BR" sz="28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pic>
        <p:nvPicPr>
          <p:cNvPr id="4" name="Imagem 3"/>
          <p:cNvPicPr>
            <a:picLocks noChangeAspect="1"/>
          </p:cNvPicPr>
          <p:nvPr/>
        </p:nvPicPr>
        <p:blipFill>
          <a:blip r:embed="rId2"/>
          <a:stretch>
            <a:fillRect/>
          </a:stretch>
        </p:blipFill>
        <p:spPr>
          <a:xfrm>
            <a:off x="622593" y="1183776"/>
            <a:ext cx="1927559" cy="1875514"/>
          </a:xfrm>
          <a:prstGeom prst="rect">
            <a:avLst/>
          </a:prstGeom>
        </p:spPr>
      </p:pic>
      <p:sp>
        <p:nvSpPr>
          <p:cNvPr id="13" name="Retângulo 12"/>
          <p:cNvSpPr/>
          <p:nvPr/>
        </p:nvSpPr>
        <p:spPr>
          <a:xfrm>
            <a:off x="563017" y="3172393"/>
            <a:ext cx="2044716" cy="3685607"/>
          </a:xfrm>
          <a:prstGeom prst="rect">
            <a:avLst/>
          </a:prstGeom>
          <a:solidFill>
            <a:srgbClr val="826E64"/>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Retângulo 13"/>
          <p:cNvSpPr/>
          <p:nvPr/>
        </p:nvSpPr>
        <p:spPr>
          <a:xfrm>
            <a:off x="565093" y="0"/>
            <a:ext cx="2044716" cy="998579"/>
          </a:xfrm>
          <a:prstGeom prst="rect">
            <a:avLst/>
          </a:prstGeom>
          <a:solidFill>
            <a:srgbClr val="826E64"/>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8" name="Retângulo 17"/>
          <p:cNvSpPr/>
          <p:nvPr/>
        </p:nvSpPr>
        <p:spPr>
          <a:xfrm>
            <a:off x="563017" y="998579"/>
            <a:ext cx="2044716" cy="2173814"/>
          </a:xfrm>
          <a:prstGeom prst="rect">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837274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tângulo 10"/>
          <p:cNvSpPr/>
          <p:nvPr/>
        </p:nvSpPr>
        <p:spPr>
          <a:xfrm>
            <a:off x="0" y="0"/>
            <a:ext cx="12192000" cy="6858000"/>
          </a:xfrm>
          <a:prstGeom prst="rect">
            <a:avLst/>
          </a:prstGeom>
          <a:solidFill>
            <a:srgbClr val="DAD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7" name="Retângulo 16"/>
          <p:cNvSpPr/>
          <p:nvPr/>
        </p:nvSpPr>
        <p:spPr>
          <a:xfrm>
            <a:off x="231494" y="185196"/>
            <a:ext cx="11723439" cy="6389224"/>
          </a:xfrm>
          <a:prstGeom prst="rect">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Espaço Reservado para Conteúdo 2"/>
          <p:cNvSpPr txBox="1">
            <a:spLocks/>
          </p:cNvSpPr>
          <p:nvPr/>
        </p:nvSpPr>
        <p:spPr>
          <a:xfrm>
            <a:off x="3048001" y="1478844"/>
            <a:ext cx="8576767" cy="456071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7000"/>
              </a:lnSpc>
              <a:spcAft>
                <a:spcPts val="800"/>
              </a:spcAft>
            </a:pPr>
            <a:r>
              <a:rPr lang="pt-BR" sz="2800" b="1" dirty="0" smtClean="0">
                <a:effectLst>
                  <a:outerShdw blurRad="38100" dist="38100" dir="2700000" algn="tl">
                    <a:srgbClr val="000000">
                      <a:alpha val="43137"/>
                    </a:srgbClr>
                  </a:outerShdw>
                </a:effectLst>
                <a:highlight>
                  <a:srgbClr val="FFFF00"/>
                </a:highlight>
                <a:latin typeface="Cambria" panose="02040503050406030204" pitchFamily="18" charset="0"/>
                <a:ea typeface="Cambria" panose="02040503050406030204" pitchFamily="18" charset="0"/>
                <a:cs typeface="Times New Roman" panose="02020603050405020304" pitchFamily="18" charset="0"/>
              </a:rPr>
              <a:t>“Mas, que digo? Que o sacrificado ao ídolo é alguma coisa? Ou que o ídolo é alguma coisa? Antes, digo que as coisas que eles sacrificam, sacrificam-nas a demônios e não a Deus. E não quero que sejais participantes com os demônios. Não podeis beber do cálice do Senhor e do cálice de demônios; não podeis participar da mesa do Senhor e da mesa de demônios” (1 </a:t>
            </a:r>
            <a:r>
              <a:rPr lang="pt-BR" sz="2800" b="1" dirty="0" err="1" smtClean="0">
                <a:effectLst>
                  <a:outerShdw blurRad="38100" dist="38100" dir="2700000" algn="tl">
                    <a:srgbClr val="000000">
                      <a:alpha val="43137"/>
                    </a:srgbClr>
                  </a:outerShdw>
                </a:effectLst>
                <a:highlight>
                  <a:srgbClr val="FFFF00"/>
                </a:highlight>
                <a:latin typeface="Cambria" panose="02040503050406030204" pitchFamily="18" charset="0"/>
                <a:ea typeface="Cambria" panose="02040503050406030204" pitchFamily="18" charset="0"/>
                <a:cs typeface="Times New Roman" panose="02020603050405020304" pitchFamily="18" charset="0"/>
              </a:rPr>
              <a:t>Co</a:t>
            </a:r>
            <a:r>
              <a:rPr lang="pt-BR" sz="2800" b="1" dirty="0" smtClean="0">
                <a:effectLst>
                  <a:outerShdw blurRad="38100" dist="38100" dir="2700000" algn="tl">
                    <a:srgbClr val="000000">
                      <a:alpha val="43137"/>
                    </a:srgbClr>
                  </a:outerShdw>
                </a:effectLst>
                <a:highlight>
                  <a:srgbClr val="FFFF00"/>
                </a:highlight>
                <a:latin typeface="Cambria" panose="02040503050406030204" pitchFamily="18" charset="0"/>
                <a:ea typeface="Cambria" panose="02040503050406030204" pitchFamily="18" charset="0"/>
                <a:cs typeface="Times New Roman" panose="02020603050405020304" pitchFamily="18" charset="0"/>
              </a:rPr>
              <a:t> 10.19-21).</a:t>
            </a:r>
            <a:endParaRPr lang="pt-BR" sz="28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pic>
        <p:nvPicPr>
          <p:cNvPr id="4" name="Imagem 3"/>
          <p:cNvPicPr>
            <a:picLocks noChangeAspect="1"/>
          </p:cNvPicPr>
          <p:nvPr/>
        </p:nvPicPr>
        <p:blipFill>
          <a:blip r:embed="rId2"/>
          <a:stretch>
            <a:fillRect/>
          </a:stretch>
        </p:blipFill>
        <p:spPr>
          <a:xfrm>
            <a:off x="622593" y="1183776"/>
            <a:ext cx="1927559" cy="1875514"/>
          </a:xfrm>
          <a:prstGeom prst="rect">
            <a:avLst/>
          </a:prstGeom>
        </p:spPr>
      </p:pic>
      <p:sp>
        <p:nvSpPr>
          <p:cNvPr id="13" name="Retângulo 12"/>
          <p:cNvSpPr/>
          <p:nvPr/>
        </p:nvSpPr>
        <p:spPr>
          <a:xfrm>
            <a:off x="563017" y="3172393"/>
            <a:ext cx="2044716" cy="3685607"/>
          </a:xfrm>
          <a:prstGeom prst="rect">
            <a:avLst/>
          </a:prstGeom>
          <a:solidFill>
            <a:srgbClr val="826E64"/>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Retângulo 13"/>
          <p:cNvSpPr/>
          <p:nvPr/>
        </p:nvSpPr>
        <p:spPr>
          <a:xfrm>
            <a:off x="565093" y="0"/>
            <a:ext cx="2044716" cy="998579"/>
          </a:xfrm>
          <a:prstGeom prst="rect">
            <a:avLst/>
          </a:prstGeom>
          <a:solidFill>
            <a:srgbClr val="826E64"/>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8" name="Retângulo 17"/>
          <p:cNvSpPr/>
          <p:nvPr/>
        </p:nvSpPr>
        <p:spPr>
          <a:xfrm>
            <a:off x="563017" y="998579"/>
            <a:ext cx="2044716" cy="2173814"/>
          </a:xfrm>
          <a:prstGeom prst="rect">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856430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tângulo 10"/>
          <p:cNvSpPr/>
          <p:nvPr/>
        </p:nvSpPr>
        <p:spPr>
          <a:xfrm>
            <a:off x="0" y="0"/>
            <a:ext cx="12192000" cy="6858000"/>
          </a:xfrm>
          <a:prstGeom prst="rect">
            <a:avLst/>
          </a:prstGeom>
          <a:solidFill>
            <a:srgbClr val="DAD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7" name="Retângulo 16"/>
          <p:cNvSpPr/>
          <p:nvPr/>
        </p:nvSpPr>
        <p:spPr>
          <a:xfrm>
            <a:off x="231494" y="185196"/>
            <a:ext cx="11723439" cy="6389224"/>
          </a:xfrm>
          <a:prstGeom prst="rect">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8" name="Espaço Reservado para Conteúdo 2"/>
          <p:cNvSpPr>
            <a:spLocks noGrp="1"/>
          </p:cNvSpPr>
          <p:nvPr>
            <p:ph idx="1"/>
          </p:nvPr>
        </p:nvSpPr>
        <p:spPr>
          <a:xfrm>
            <a:off x="3048001" y="2675467"/>
            <a:ext cx="8545688" cy="4084149"/>
          </a:xfrm>
        </p:spPr>
        <p:txBody>
          <a:bodyPr>
            <a:noAutofit/>
          </a:bodyPr>
          <a:lstStyle/>
          <a:p>
            <a:pPr marL="0" indent="0">
              <a:buNone/>
            </a:pPr>
            <a:r>
              <a:rPr lang="pt-BR" sz="32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t>
            </a:r>
            <a:r>
              <a:rPr lang="pt-BR" sz="32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O ídolo, a estátua em si mesma, não é um demônio, mas atrás dessa instituição, dessa cegueira espiritual, existe um demônio” (Paschoal </a:t>
            </a:r>
            <a:r>
              <a:rPr lang="pt-BR" sz="3200" b="1" dirty="0" err="1">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Piragine</a:t>
            </a:r>
            <a:r>
              <a:rPr lang="pt-BR" sz="32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Jr</a:t>
            </a:r>
            <a:r>
              <a:rPr lang="pt-BR" sz="32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t>
            </a:r>
            <a:endParaRPr lang="pt-BR" sz="32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pic>
        <p:nvPicPr>
          <p:cNvPr id="6" name="Image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3017" y="998579"/>
            <a:ext cx="3773346" cy="2173814"/>
          </a:xfrm>
          <a:prstGeom prst="rect">
            <a:avLst/>
          </a:prstGeom>
        </p:spPr>
      </p:pic>
      <p:sp>
        <p:nvSpPr>
          <p:cNvPr id="2" name="Retângulo 1"/>
          <p:cNvSpPr/>
          <p:nvPr/>
        </p:nvSpPr>
        <p:spPr>
          <a:xfrm>
            <a:off x="563017" y="998579"/>
            <a:ext cx="2044716" cy="2173814"/>
          </a:xfrm>
          <a:prstGeom prst="rect">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Retângulo 7"/>
          <p:cNvSpPr/>
          <p:nvPr/>
        </p:nvSpPr>
        <p:spPr>
          <a:xfrm>
            <a:off x="563017" y="3172393"/>
            <a:ext cx="2044716" cy="3685607"/>
          </a:xfrm>
          <a:prstGeom prst="rect">
            <a:avLst/>
          </a:prstGeom>
          <a:solidFill>
            <a:srgbClr val="826E64"/>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Retângulo 8"/>
          <p:cNvSpPr/>
          <p:nvPr/>
        </p:nvSpPr>
        <p:spPr>
          <a:xfrm>
            <a:off x="565093" y="0"/>
            <a:ext cx="2044716" cy="998579"/>
          </a:xfrm>
          <a:prstGeom prst="rect">
            <a:avLst/>
          </a:prstGeom>
          <a:solidFill>
            <a:srgbClr val="826E64"/>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221319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tângulo 10"/>
          <p:cNvSpPr/>
          <p:nvPr/>
        </p:nvSpPr>
        <p:spPr>
          <a:xfrm>
            <a:off x="0" y="0"/>
            <a:ext cx="12192000" cy="6858000"/>
          </a:xfrm>
          <a:prstGeom prst="rect">
            <a:avLst/>
          </a:prstGeom>
          <a:solidFill>
            <a:srgbClr val="DAD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5" name="Retângulo 14"/>
          <p:cNvSpPr/>
          <p:nvPr/>
        </p:nvSpPr>
        <p:spPr>
          <a:xfrm>
            <a:off x="231494" y="185195"/>
            <a:ext cx="11717868" cy="1828800"/>
          </a:xfrm>
          <a:prstGeom prst="rect">
            <a:avLst/>
          </a:prstGeom>
          <a:solidFill>
            <a:srgbClr val="826E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Título 1"/>
          <p:cNvSpPr txBox="1">
            <a:spLocks/>
          </p:cNvSpPr>
          <p:nvPr/>
        </p:nvSpPr>
        <p:spPr>
          <a:xfrm>
            <a:off x="231496" y="1"/>
            <a:ext cx="11717866" cy="186352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sz="4800" b="1" dirty="0" smtClean="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DEVEMOS ROMPER COM QUALQUER FORMA DE IDOLATRIA</a:t>
            </a:r>
            <a:endParaRPr lang="pt-BR" sz="48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17" name="Retângulo 16"/>
          <p:cNvSpPr/>
          <p:nvPr/>
        </p:nvSpPr>
        <p:spPr>
          <a:xfrm>
            <a:off x="231494" y="185196"/>
            <a:ext cx="11723439" cy="6389224"/>
          </a:xfrm>
          <a:prstGeom prst="rect">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 name="Espaço Reservado para Conteúdo 2"/>
          <p:cNvSpPr>
            <a:spLocks noGrp="1"/>
          </p:cNvSpPr>
          <p:nvPr>
            <p:ph idx="1"/>
          </p:nvPr>
        </p:nvSpPr>
        <p:spPr>
          <a:xfrm>
            <a:off x="4027990" y="2336800"/>
            <a:ext cx="7697163" cy="4064000"/>
          </a:xfrm>
        </p:spPr>
        <p:txBody>
          <a:bodyPr>
            <a:noAutofit/>
          </a:bodyPr>
          <a:lstStyle/>
          <a:p>
            <a:pPr marL="0" indent="0">
              <a:buNone/>
            </a:pPr>
            <a:r>
              <a:rPr lang="pt-BR" sz="32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Se tivemos algum envolvimento com essa prática, precisamos nos arrepender e abandoná-la. Devemos, também, lançar fora qualquer coisa que nos associe a ela.</a:t>
            </a:r>
            <a:endParaRPr lang="pt-BR" sz="32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pic>
        <p:nvPicPr>
          <p:cNvPr id="9" name="Picture 2" descr="Black-business-woman-final-edit copy"/>
          <p:cNvPicPr>
            <a:picLocks noChangeAspect="1" noChangeArrowheads="1"/>
          </p:cNvPicPr>
          <p:nvPr/>
        </p:nvPicPr>
        <p:blipFill>
          <a:blip r:embed="rId2" cstate="print"/>
          <a:srcRect/>
          <a:stretch>
            <a:fillRect/>
          </a:stretch>
        </p:blipFill>
        <p:spPr bwMode="auto">
          <a:xfrm>
            <a:off x="344169" y="2199190"/>
            <a:ext cx="3130665" cy="4257688"/>
          </a:xfrm>
          <a:prstGeom prst="rect">
            <a:avLst/>
          </a:prstGeom>
          <a:noFill/>
        </p:spPr>
      </p:pic>
      <p:sp>
        <p:nvSpPr>
          <p:cNvPr id="10" name="Espaço Reservado para Conteúdo 2"/>
          <p:cNvSpPr txBox="1">
            <a:spLocks/>
          </p:cNvSpPr>
          <p:nvPr/>
        </p:nvSpPr>
        <p:spPr>
          <a:xfrm>
            <a:off x="4027990" y="4752622"/>
            <a:ext cx="6752899" cy="164817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7000"/>
              </a:lnSpc>
              <a:spcAft>
                <a:spcPts val="800"/>
              </a:spcAft>
            </a:pPr>
            <a:r>
              <a:rPr lang="pt-BR" sz="2800" b="1" dirty="0" smtClean="0">
                <a:effectLst>
                  <a:outerShdw blurRad="38100" dist="38100" dir="2700000" algn="tl">
                    <a:srgbClr val="000000">
                      <a:alpha val="43137"/>
                    </a:srgbClr>
                  </a:outerShdw>
                </a:effectLst>
                <a:highlight>
                  <a:srgbClr val="FFFF00"/>
                </a:highlight>
                <a:latin typeface="Cambria" panose="02040503050406030204" pitchFamily="18" charset="0"/>
                <a:ea typeface="Cambria" panose="02040503050406030204" pitchFamily="18" charset="0"/>
                <a:cs typeface="Times New Roman" panose="02020603050405020304" pitchFamily="18" charset="0"/>
              </a:rPr>
              <a:t>“Vos convertestes dos ídolos a Deus, para servirdes ao Deus vivo e verdadeiro” (1 </a:t>
            </a:r>
            <a:r>
              <a:rPr lang="pt-BR" sz="2800" b="1" dirty="0" err="1" smtClean="0">
                <a:effectLst>
                  <a:outerShdw blurRad="38100" dist="38100" dir="2700000" algn="tl">
                    <a:srgbClr val="000000">
                      <a:alpha val="43137"/>
                    </a:srgbClr>
                  </a:outerShdw>
                </a:effectLst>
                <a:highlight>
                  <a:srgbClr val="FFFF00"/>
                </a:highlight>
                <a:latin typeface="Cambria" panose="02040503050406030204" pitchFamily="18" charset="0"/>
                <a:ea typeface="Cambria" panose="02040503050406030204" pitchFamily="18" charset="0"/>
                <a:cs typeface="Times New Roman" panose="02020603050405020304" pitchFamily="18" charset="0"/>
              </a:rPr>
              <a:t>Ts</a:t>
            </a:r>
            <a:r>
              <a:rPr lang="pt-BR" sz="2800" b="1" dirty="0" smtClean="0">
                <a:effectLst>
                  <a:outerShdw blurRad="38100" dist="38100" dir="2700000" algn="tl">
                    <a:srgbClr val="000000">
                      <a:alpha val="43137"/>
                    </a:srgbClr>
                  </a:outerShdw>
                </a:effectLst>
                <a:highlight>
                  <a:srgbClr val="FFFF00"/>
                </a:highlight>
                <a:latin typeface="Cambria" panose="02040503050406030204" pitchFamily="18" charset="0"/>
                <a:ea typeface="Cambria" panose="02040503050406030204" pitchFamily="18" charset="0"/>
                <a:cs typeface="Times New Roman" panose="02020603050405020304" pitchFamily="18" charset="0"/>
              </a:rPr>
              <a:t> 1.9).</a:t>
            </a:r>
            <a:endParaRPr lang="pt-BR" sz="28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46591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tângulo 10"/>
          <p:cNvSpPr/>
          <p:nvPr/>
        </p:nvSpPr>
        <p:spPr>
          <a:xfrm>
            <a:off x="0" y="0"/>
            <a:ext cx="12192000" cy="6858000"/>
          </a:xfrm>
          <a:prstGeom prst="rect">
            <a:avLst/>
          </a:prstGeom>
          <a:solidFill>
            <a:srgbClr val="DAD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7" name="Retângulo 16"/>
          <p:cNvSpPr/>
          <p:nvPr/>
        </p:nvSpPr>
        <p:spPr>
          <a:xfrm>
            <a:off x="231494" y="185196"/>
            <a:ext cx="11723439" cy="6389224"/>
          </a:xfrm>
          <a:prstGeom prst="rect">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Espaço Reservado para Conteúdo 2"/>
          <p:cNvSpPr txBox="1">
            <a:spLocks/>
          </p:cNvSpPr>
          <p:nvPr/>
        </p:nvSpPr>
        <p:spPr>
          <a:xfrm>
            <a:off x="3048001" y="1183776"/>
            <a:ext cx="8576767" cy="485577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7000"/>
              </a:lnSpc>
              <a:spcAft>
                <a:spcPts val="800"/>
              </a:spcAft>
            </a:pPr>
            <a:r>
              <a:rPr lang="pt-BR" sz="2800" b="1" dirty="0" smtClean="0">
                <a:effectLst>
                  <a:outerShdw blurRad="38100" dist="38100" dir="2700000" algn="tl">
                    <a:srgbClr val="000000">
                      <a:alpha val="43137"/>
                    </a:srgbClr>
                  </a:outerShdw>
                </a:effectLst>
                <a:highlight>
                  <a:srgbClr val="FFFF00"/>
                </a:highlight>
                <a:latin typeface="Cambria" panose="02040503050406030204" pitchFamily="18" charset="0"/>
                <a:ea typeface="Cambria" panose="02040503050406030204" pitchFamily="18" charset="0"/>
                <a:cs typeface="Times New Roman" panose="02020603050405020304" pitchFamily="18" charset="0"/>
              </a:rPr>
              <a:t>“Sendo nós, pois, geração de Deus, não devemos pensar que a divindade seja semelhante ao ouro, ou à prata, ou à pedra esculpida pela arte e imaginação do homem. Mas Deus, não levando em conta os tempos da ignorância, manda agora que todos os homens em todo lugar se arrependam; porquanto determinou um dia em que com justiça há de julgar o mundo, por meio do varão que para isso ordenou; e disso tem dado certeza a todos, ressuscitando-o dentre os mortos” (At 17.29-31).</a:t>
            </a:r>
            <a:endParaRPr lang="pt-BR" sz="28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pic>
        <p:nvPicPr>
          <p:cNvPr id="4" name="Imagem 3"/>
          <p:cNvPicPr>
            <a:picLocks noChangeAspect="1"/>
          </p:cNvPicPr>
          <p:nvPr/>
        </p:nvPicPr>
        <p:blipFill>
          <a:blip r:embed="rId2"/>
          <a:stretch>
            <a:fillRect/>
          </a:stretch>
        </p:blipFill>
        <p:spPr>
          <a:xfrm>
            <a:off x="622593" y="1183776"/>
            <a:ext cx="1927559" cy="1875514"/>
          </a:xfrm>
          <a:prstGeom prst="rect">
            <a:avLst/>
          </a:prstGeom>
        </p:spPr>
      </p:pic>
      <p:sp>
        <p:nvSpPr>
          <p:cNvPr id="13" name="Retângulo 12"/>
          <p:cNvSpPr/>
          <p:nvPr/>
        </p:nvSpPr>
        <p:spPr>
          <a:xfrm>
            <a:off x="563017" y="3172393"/>
            <a:ext cx="2044716" cy="3685607"/>
          </a:xfrm>
          <a:prstGeom prst="rect">
            <a:avLst/>
          </a:prstGeom>
          <a:solidFill>
            <a:srgbClr val="826E64"/>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Retângulo 13"/>
          <p:cNvSpPr/>
          <p:nvPr/>
        </p:nvSpPr>
        <p:spPr>
          <a:xfrm>
            <a:off x="565093" y="0"/>
            <a:ext cx="2044716" cy="998579"/>
          </a:xfrm>
          <a:prstGeom prst="rect">
            <a:avLst/>
          </a:prstGeom>
          <a:solidFill>
            <a:srgbClr val="826E64"/>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8" name="Retângulo 17"/>
          <p:cNvSpPr/>
          <p:nvPr/>
        </p:nvSpPr>
        <p:spPr>
          <a:xfrm>
            <a:off x="563017" y="998579"/>
            <a:ext cx="2044716" cy="2173814"/>
          </a:xfrm>
          <a:prstGeom prst="rect">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768267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tângulo 10"/>
          <p:cNvSpPr/>
          <p:nvPr/>
        </p:nvSpPr>
        <p:spPr>
          <a:xfrm>
            <a:off x="0" y="0"/>
            <a:ext cx="12192000" cy="6858000"/>
          </a:xfrm>
          <a:prstGeom prst="rect">
            <a:avLst/>
          </a:prstGeom>
          <a:solidFill>
            <a:srgbClr val="DAD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7" name="Retângulo 16"/>
          <p:cNvSpPr/>
          <p:nvPr/>
        </p:nvSpPr>
        <p:spPr>
          <a:xfrm>
            <a:off x="231494" y="185196"/>
            <a:ext cx="11723439" cy="6389224"/>
          </a:xfrm>
          <a:prstGeom prst="rect">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Espaço Reservado para Conteúdo 2"/>
          <p:cNvSpPr txBox="1">
            <a:spLocks/>
          </p:cNvSpPr>
          <p:nvPr/>
        </p:nvSpPr>
        <p:spPr>
          <a:xfrm>
            <a:off x="3048002" y="2833511"/>
            <a:ext cx="8015110" cy="320604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7000"/>
              </a:lnSpc>
              <a:spcAft>
                <a:spcPts val="800"/>
              </a:spcAft>
            </a:pPr>
            <a:r>
              <a:rPr lang="pt-BR" sz="2800" b="1" dirty="0" smtClean="0">
                <a:effectLst>
                  <a:outerShdw blurRad="38100" dist="38100" dir="2700000" algn="tl">
                    <a:srgbClr val="000000">
                      <a:alpha val="43137"/>
                    </a:srgbClr>
                  </a:outerShdw>
                </a:effectLst>
                <a:highlight>
                  <a:srgbClr val="FFFF00"/>
                </a:highlight>
                <a:latin typeface="Cambria" panose="02040503050406030204" pitchFamily="18" charset="0"/>
                <a:ea typeface="Cambria" panose="02040503050406030204" pitchFamily="18" charset="0"/>
                <a:cs typeface="Times New Roman" panose="02020603050405020304" pitchFamily="18" charset="0"/>
              </a:rPr>
              <a:t>“Portanto, meus amados, fugi da idolatria” (1 </a:t>
            </a:r>
            <a:r>
              <a:rPr lang="pt-BR" sz="2800" b="1" dirty="0" err="1" smtClean="0">
                <a:effectLst>
                  <a:outerShdw blurRad="38100" dist="38100" dir="2700000" algn="tl">
                    <a:srgbClr val="000000">
                      <a:alpha val="43137"/>
                    </a:srgbClr>
                  </a:outerShdw>
                </a:effectLst>
                <a:highlight>
                  <a:srgbClr val="FFFF00"/>
                </a:highlight>
                <a:latin typeface="Cambria" panose="02040503050406030204" pitchFamily="18" charset="0"/>
                <a:ea typeface="Cambria" panose="02040503050406030204" pitchFamily="18" charset="0"/>
                <a:cs typeface="Times New Roman" panose="02020603050405020304" pitchFamily="18" charset="0"/>
              </a:rPr>
              <a:t>Co</a:t>
            </a:r>
            <a:r>
              <a:rPr lang="pt-BR" sz="2800" b="1" dirty="0" smtClean="0">
                <a:effectLst>
                  <a:outerShdw blurRad="38100" dist="38100" dir="2700000" algn="tl">
                    <a:srgbClr val="000000">
                      <a:alpha val="43137"/>
                    </a:srgbClr>
                  </a:outerShdw>
                </a:effectLst>
                <a:highlight>
                  <a:srgbClr val="FFFF00"/>
                </a:highlight>
                <a:latin typeface="Cambria" panose="02040503050406030204" pitchFamily="18" charset="0"/>
                <a:ea typeface="Cambria" panose="02040503050406030204" pitchFamily="18" charset="0"/>
                <a:cs typeface="Times New Roman" panose="02020603050405020304" pitchFamily="18" charset="0"/>
              </a:rPr>
              <a:t> 10.14).</a:t>
            </a:r>
          </a:p>
          <a:p>
            <a:pPr algn="l">
              <a:lnSpc>
                <a:spcPct val="107000"/>
              </a:lnSpc>
              <a:spcAft>
                <a:spcPts val="800"/>
              </a:spcAft>
            </a:pPr>
            <a:r>
              <a:rPr lang="pt-BR" sz="2800" b="1" dirty="0" smtClean="0">
                <a:effectLst>
                  <a:outerShdw blurRad="38100" dist="38100" dir="2700000" algn="tl">
                    <a:srgbClr val="000000">
                      <a:alpha val="43137"/>
                    </a:srgbClr>
                  </a:outerShdw>
                </a:effectLst>
                <a:highlight>
                  <a:srgbClr val="FFFF00"/>
                </a:highlight>
                <a:latin typeface="Cambria" panose="02040503050406030204" pitchFamily="18" charset="0"/>
                <a:ea typeface="Cambria" panose="02040503050406030204" pitchFamily="18" charset="0"/>
                <a:cs typeface="Times New Roman" panose="02020603050405020304" pitchFamily="18" charset="0"/>
              </a:rPr>
              <a:t>“Filhinhos, guardai-vos dos ídolos” (1 </a:t>
            </a:r>
            <a:r>
              <a:rPr lang="pt-BR" sz="2800" b="1" dirty="0" err="1" smtClean="0">
                <a:effectLst>
                  <a:outerShdw blurRad="38100" dist="38100" dir="2700000" algn="tl">
                    <a:srgbClr val="000000">
                      <a:alpha val="43137"/>
                    </a:srgbClr>
                  </a:outerShdw>
                </a:effectLst>
                <a:highlight>
                  <a:srgbClr val="FFFF00"/>
                </a:highlight>
                <a:latin typeface="Cambria" panose="02040503050406030204" pitchFamily="18" charset="0"/>
                <a:ea typeface="Cambria" panose="02040503050406030204" pitchFamily="18" charset="0"/>
                <a:cs typeface="Times New Roman" panose="02020603050405020304" pitchFamily="18" charset="0"/>
              </a:rPr>
              <a:t>Jo</a:t>
            </a:r>
            <a:r>
              <a:rPr lang="pt-BR" sz="2800" b="1" dirty="0" smtClean="0">
                <a:effectLst>
                  <a:outerShdw blurRad="38100" dist="38100" dir="2700000" algn="tl">
                    <a:srgbClr val="000000">
                      <a:alpha val="43137"/>
                    </a:srgbClr>
                  </a:outerShdw>
                </a:effectLst>
                <a:highlight>
                  <a:srgbClr val="FFFF00"/>
                </a:highlight>
                <a:latin typeface="Cambria" panose="02040503050406030204" pitchFamily="18" charset="0"/>
                <a:ea typeface="Cambria" panose="02040503050406030204" pitchFamily="18" charset="0"/>
                <a:cs typeface="Times New Roman" panose="02020603050405020304" pitchFamily="18" charset="0"/>
              </a:rPr>
              <a:t> 5.21).</a:t>
            </a:r>
            <a:endParaRPr lang="pt-BR" sz="28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pic>
        <p:nvPicPr>
          <p:cNvPr id="4" name="Imagem 3"/>
          <p:cNvPicPr>
            <a:picLocks noChangeAspect="1"/>
          </p:cNvPicPr>
          <p:nvPr/>
        </p:nvPicPr>
        <p:blipFill>
          <a:blip r:embed="rId2"/>
          <a:stretch>
            <a:fillRect/>
          </a:stretch>
        </p:blipFill>
        <p:spPr>
          <a:xfrm>
            <a:off x="622593" y="1183776"/>
            <a:ext cx="1927559" cy="1875514"/>
          </a:xfrm>
          <a:prstGeom prst="rect">
            <a:avLst/>
          </a:prstGeom>
        </p:spPr>
      </p:pic>
      <p:sp>
        <p:nvSpPr>
          <p:cNvPr id="13" name="Retângulo 12"/>
          <p:cNvSpPr/>
          <p:nvPr/>
        </p:nvSpPr>
        <p:spPr>
          <a:xfrm>
            <a:off x="563017" y="3172393"/>
            <a:ext cx="2044716" cy="3685607"/>
          </a:xfrm>
          <a:prstGeom prst="rect">
            <a:avLst/>
          </a:prstGeom>
          <a:solidFill>
            <a:srgbClr val="826E64"/>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Retângulo 13"/>
          <p:cNvSpPr/>
          <p:nvPr/>
        </p:nvSpPr>
        <p:spPr>
          <a:xfrm>
            <a:off x="565093" y="0"/>
            <a:ext cx="2044716" cy="998579"/>
          </a:xfrm>
          <a:prstGeom prst="rect">
            <a:avLst/>
          </a:prstGeom>
          <a:solidFill>
            <a:srgbClr val="826E64"/>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8" name="Retângulo 17"/>
          <p:cNvSpPr/>
          <p:nvPr/>
        </p:nvSpPr>
        <p:spPr>
          <a:xfrm>
            <a:off x="563017" y="998579"/>
            <a:ext cx="2044716" cy="2173814"/>
          </a:xfrm>
          <a:prstGeom prst="rect">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042976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tângulo 10"/>
          <p:cNvSpPr/>
          <p:nvPr/>
        </p:nvSpPr>
        <p:spPr>
          <a:xfrm>
            <a:off x="0" y="0"/>
            <a:ext cx="12192000" cy="6858000"/>
          </a:xfrm>
          <a:prstGeom prst="rect">
            <a:avLst/>
          </a:prstGeom>
          <a:solidFill>
            <a:srgbClr val="DAD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5" name="Retângulo 14"/>
          <p:cNvSpPr/>
          <p:nvPr/>
        </p:nvSpPr>
        <p:spPr>
          <a:xfrm>
            <a:off x="231494" y="185195"/>
            <a:ext cx="11717868" cy="1828800"/>
          </a:xfrm>
          <a:prstGeom prst="rect">
            <a:avLst/>
          </a:prstGeom>
          <a:solidFill>
            <a:srgbClr val="826E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Título 1"/>
          <p:cNvSpPr txBox="1">
            <a:spLocks/>
          </p:cNvSpPr>
          <p:nvPr/>
        </p:nvSpPr>
        <p:spPr>
          <a:xfrm>
            <a:off x="231496" y="1"/>
            <a:ext cx="11717866" cy="186352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sz="4800" b="1" dirty="0" smtClean="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 BÍBLIA SAGRADA CONDENA CLARAMENTE A IDOLATRIA</a:t>
            </a:r>
            <a:endParaRPr lang="pt-BR" sz="48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17" name="Retângulo 16"/>
          <p:cNvSpPr/>
          <p:nvPr/>
        </p:nvSpPr>
        <p:spPr>
          <a:xfrm>
            <a:off x="231494" y="185196"/>
            <a:ext cx="11723439" cy="6389224"/>
          </a:xfrm>
          <a:prstGeom prst="rect">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 name="Espaço Reservado para Conteúdo 2"/>
          <p:cNvSpPr>
            <a:spLocks noGrp="1"/>
          </p:cNvSpPr>
          <p:nvPr>
            <p:ph idx="1"/>
          </p:nvPr>
        </p:nvSpPr>
        <p:spPr>
          <a:xfrm>
            <a:off x="4027990" y="2569580"/>
            <a:ext cx="7697163" cy="3831220"/>
          </a:xfrm>
        </p:spPr>
        <p:txBody>
          <a:bodyPr>
            <a:noAutofit/>
          </a:bodyPr>
          <a:lstStyle/>
          <a:p>
            <a:pPr marL="0" indent="0">
              <a:buNone/>
            </a:pPr>
            <a:r>
              <a:rPr lang="pt-BR" sz="32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Não fazer e não adorar ídolos é um mandamento de Deus.</a:t>
            </a:r>
          </a:p>
          <a:p>
            <a:pPr marL="0" indent="0">
              <a:buNone/>
            </a:pPr>
            <a:endParaRPr lang="pt-BR" sz="8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p>
            <a:pPr marL="0" indent="0">
              <a:buNone/>
            </a:pPr>
            <a:r>
              <a:rPr lang="pt-BR" sz="32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Deus “visita a iniquidade dos pais nos filhos” através das leis naturais que estabeleceu. Mas ele “usa de misericórdia para com milhares” por uma ação espiritual.</a:t>
            </a:r>
            <a:endParaRPr lang="pt-BR" sz="32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pic>
        <p:nvPicPr>
          <p:cNvPr id="9" name="Picture 3" descr="D:\Marcelo\Pictures\Z\student-png-money-management-for-college-students-charter-trust-company-3.png"/>
          <p:cNvPicPr>
            <a:picLocks noChangeAspect="1" noChangeArrowheads="1"/>
          </p:cNvPicPr>
          <p:nvPr/>
        </p:nvPicPr>
        <p:blipFill>
          <a:blip r:embed="rId2" cstate="print"/>
          <a:srcRect/>
          <a:stretch>
            <a:fillRect/>
          </a:stretch>
        </p:blipFill>
        <p:spPr bwMode="auto">
          <a:xfrm>
            <a:off x="1556568" y="2199486"/>
            <a:ext cx="1146348" cy="4201314"/>
          </a:xfrm>
          <a:prstGeom prst="rect">
            <a:avLst/>
          </a:prstGeom>
          <a:noFill/>
        </p:spPr>
      </p:pic>
    </p:spTree>
    <p:extLst>
      <p:ext uri="{BB962C8B-B14F-4D97-AF65-F5344CB8AC3E}">
        <p14:creationId xmlns:p14="http://schemas.microsoft.com/office/powerpoint/2010/main" val="3485261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tângulo 10"/>
          <p:cNvSpPr/>
          <p:nvPr/>
        </p:nvSpPr>
        <p:spPr>
          <a:xfrm>
            <a:off x="0" y="0"/>
            <a:ext cx="12192000" cy="6858000"/>
          </a:xfrm>
          <a:prstGeom prst="rect">
            <a:avLst/>
          </a:prstGeom>
          <a:solidFill>
            <a:srgbClr val="DAD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7" name="Retângulo 16"/>
          <p:cNvSpPr/>
          <p:nvPr/>
        </p:nvSpPr>
        <p:spPr>
          <a:xfrm>
            <a:off x="231494" y="185196"/>
            <a:ext cx="11723439" cy="6389224"/>
          </a:xfrm>
          <a:prstGeom prst="rect">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8" name="Espaço Reservado para Conteúdo 2"/>
          <p:cNvSpPr>
            <a:spLocks noGrp="1"/>
          </p:cNvSpPr>
          <p:nvPr>
            <p:ph idx="1"/>
          </p:nvPr>
        </p:nvSpPr>
        <p:spPr>
          <a:xfrm>
            <a:off x="3048001" y="509286"/>
            <a:ext cx="8545688" cy="6250330"/>
          </a:xfrm>
        </p:spPr>
        <p:txBody>
          <a:bodyPr>
            <a:noAutofit/>
          </a:bodyPr>
          <a:lstStyle/>
          <a:p>
            <a:pPr marL="0" indent="0">
              <a:buNone/>
            </a:pPr>
            <a:r>
              <a:rPr lang="pt-BR" sz="32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“É muito fácil criarmos vínculos com pessoas ou coisas que representam ou representavam algo de valor para nós. Por exemplo, se antes de se converter a pessoa adorava ídolos, aquelas imagens tinham um vínculo com a alma, eram muito importantes. Porém, elas representavam um tipo de culto que desagrada a Deus, e isso é pecado. Por isso, esse vínculo deve ser rompido – não porque as imagens detenham algum poder em si mesmas, mas porque representam um passado que necessita de libertação” (Paschoal </a:t>
            </a:r>
            <a:r>
              <a:rPr lang="pt-BR" sz="3200" b="1" dirty="0" err="1"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Piragine</a:t>
            </a:r>
            <a:r>
              <a:rPr lang="pt-BR" sz="32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Jr).</a:t>
            </a:r>
            <a:endParaRPr lang="pt-BR" sz="32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pic>
        <p:nvPicPr>
          <p:cNvPr id="6" name="Image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3017" y="998579"/>
            <a:ext cx="3773346" cy="2173814"/>
          </a:xfrm>
          <a:prstGeom prst="rect">
            <a:avLst/>
          </a:prstGeom>
        </p:spPr>
      </p:pic>
      <p:sp>
        <p:nvSpPr>
          <p:cNvPr id="2" name="Retângulo 1"/>
          <p:cNvSpPr/>
          <p:nvPr/>
        </p:nvSpPr>
        <p:spPr>
          <a:xfrm>
            <a:off x="563017" y="998579"/>
            <a:ext cx="2044716" cy="2173814"/>
          </a:xfrm>
          <a:prstGeom prst="rect">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Retângulo 7"/>
          <p:cNvSpPr/>
          <p:nvPr/>
        </p:nvSpPr>
        <p:spPr>
          <a:xfrm>
            <a:off x="563017" y="3172393"/>
            <a:ext cx="2044716" cy="3685607"/>
          </a:xfrm>
          <a:prstGeom prst="rect">
            <a:avLst/>
          </a:prstGeom>
          <a:solidFill>
            <a:srgbClr val="826E64"/>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Retângulo 8"/>
          <p:cNvSpPr/>
          <p:nvPr/>
        </p:nvSpPr>
        <p:spPr>
          <a:xfrm>
            <a:off x="565093" y="0"/>
            <a:ext cx="2044716" cy="998579"/>
          </a:xfrm>
          <a:prstGeom prst="rect">
            <a:avLst/>
          </a:prstGeom>
          <a:solidFill>
            <a:srgbClr val="826E64"/>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3797160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tângulo 14"/>
          <p:cNvSpPr/>
          <p:nvPr/>
        </p:nvSpPr>
        <p:spPr>
          <a:xfrm>
            <a:off x="0" y="0"/>
            <a:ext cx="12192000" cy="6858000"/>
          </a:xfrm>
          <a:prstGeom prst="rect">
            <a:avLst/>
          </a:prstGeom>
          <a:solidFill>
            <a:srgbClr val="DAD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2" name="Retângulo 21"/>
          <p:cNvSpPr/>
          <p:nvPr/>
        </p:nvSpPr>
        <p:spPr>
          <a:xfrm>
            <a:off x="0" y="3750198"/>
            <a:ext cx="11954933" cy="2824222"/>
          </a:xfrm>
          <a:prstGeom prst="rect">
            <a:avLst/>
          </a:prstGeom>
          <a:solidFill>
            <a:srgbClr val="826E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4" name="Título 1"/>
          <p:cNvSpPr txBox="1">
            <a:spLocks/>
          </p:cNvSpPr>
          <p:nvPr/>
        </p:nvSpPr>
        <p:spPr>
          <a:xfrm>
            <a:off x="6096000" y="3607249"/>
            <a:ext cx="5521122" cy="271658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sz="4800" b="1" dirty="0" smtClean="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PRÓXIMO ESTUDO:        17) </a:t>
            </a:r>
            <a:r>
              <a:rPr lang="pt-BR" sz="4800" b="1" dirty="0" smtClean="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ESPÍRITOS DE ENFERMIDADE</a:t>
            </a:r>
            <a:endParaRPr lang="pt-BR" sz="48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25" name="Retângulo 24"/>
          <p:cNvSpPr/>
          <p:nvPr/>
        </p:nvSpPr>
        <p:spPr>
          <a:xfrm>
            <a:off x="173620" y="231494"/>
            <a:ext cx="11781313" cy="6342926"/>
          </a:xfrm>
          <a:prstGeom prst="rect">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Espaço Reservado para Conteúdo 2"/>
          <p:cNvSpPr txBox="1">
            <a:spLocks/>
          </p:cNvSpPr>
          <p:nvPr/>
        </p:nvSpPr>
        <p:spPr>
          <a:xfrm>
            <a:off x="6273480" y="374444"/>
            <a:ext cx="5046561" cy="323280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7000"/>
              </a:lnSpc>
              <a:spcAft>
                <a:spcPts val="800"/>
              </a:spcAft>
            </a:pPr>
            <a:r>
              <a:rPr lang="pt-BR" sz="4000" b="1" dirty="0" smtClean="0">
                <a:effectLst>
                  <a:outerShdw blurRad="38100" dist="38100" dir="2700000" algn="tl">
                    <a:srgbClr val="000000">
                      <a:alpha val="43137"/>
                    </a:srgbClr>
                  </a:outerShdw>
                </a:effectLst>
                <a:highlight>
                  <a:srgbClr val="FFFF00"/>
                </a:highlight>
                <a:latin typeface="Cambria" panose="02040503050406030204" pitchFamily="18" charset="0"/>
                <a:ea typeface="Cambria" panose="02040503050406030204" pitchFamily="18" charset="0"/>
                <a:cs typeface="Times New Roman" panose="02020603050405020304" pitchFamily="18" charset="0"/>
              </a:rPr>
              <a:t>“Confundidos são todos os que servem imagens esculpidas, que se gloriam de ídolos” (</a:t>
            </a:r>
            <a:r>
              <a:rPr lang="pt-BR" sz="4000" b="1" dirty="0" err="1" smtClean="0">
                <a:effectLst>
                  <a:outerShdw blurRad="38100" dist="38100" dir="2700000" algn="tl">
                    <a:srgbClr val="000000">
                      <a:alpha val="43137"/>
                    </a:srgbClr>
                  </a:outerShdw>
                </a:effectLst>
                <a:highlight>
                  <a:srgbClr val="FFFF00"/>
                </a:highlight>
                <a:latin typeface="Cambria" panose="02040503050406030204" pitchFamily="18" charset="0"/>
                <a:ea typeface="Cambria" panose="02040503050406030204" pitchFamily="18" charset="0"/>
                <a:cs typeface="Times New Roman" panose="02020603050405020304" pitchFamily="18" charset="0"/>
              </a:rPr>
              <a:t>Sl</a:t>
            </a:r>
            <a:r>
              <a:rPr lang="pt-BR" sz="4000" b="1" dirty="0" smtClean="0">
                <a:effectLst>
                  <a:outerShdw blurRad="38100" dist="38100" dir="2700000" algn="tl">
                    <a:srgbClr val="000000">
                      <a:alpha val="43137"/>
                    </a:srgbClr>
                  </a:outerShdw>
                </a:effectLst>
                <a:highlight>
                  <a:srgbClr val="FFFF00"/>
                </a:highlight>
                <a:latin typeface="Cambria" panose="02040503050406030204" pitchFamily="18" charset="0"/>
                <a:ea typeface="Cambria" panose="02040503050406030204" pitchFamily="18" charset="0"/>
                <a:cs typeface="Times New Roman" panose="02020603050405020304" pitchFamily="18" charset="0"/>
              </a:rPr>
              <a:t> 97.7)</a:t>
            </a:r>
            <a:endParaRPr lang="pt-BR" sz="40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pic>
        <p:nvPicPr>
          <p:cNvPr id="8" name="Imagem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7089495"/>
          </a:xfrm>
          <a:prstGeom prst="rect">
            <a:avLst/>
          </a:prstGeom>
        </p:spPr>
      </p:pic>
    </p:spTree>
    <p:extLst>
      <p:ext uri="{BB962C8B-B14F-4D97-AF65-F5344CB8AC3E}">
        <p14:creationId xmlns:p14="http://schemas.microsoft.com/office/powerpoint/2010/main" val="2458863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tângulo 10"/>
          <p:cNvSpPr/>
          <p:nvPr/>
        </p:nvSpPr>
        <p:spPr>
          <a:xfrm>
            <a:off x="0" y="0"/>
            <a:ext cx="12192000" cy="6858000"/>
          </a:xfrm>
          <a:prstGeom prst="rect">
            <a:avLst/>
          </a:prstGeom>
          <a:solidFill>
            <a:srgbClr val="DAD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7" name="Retângulo 16"/>
          <p:cNvSpPr/>
          <p:nvPr/>
        </p:nvSpPr>
        <p:spPr>
          <a:xfrm>
            <a:off x="231494" y="185196"/>
            <a:ext cx="11723439" cy="6389224"/>
          </a:xfrm>
          <a:prstGeom prst="rect">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Espaço Reservado para Conteúdo 2"/>
          <p:cNvSpPr txBox="1">
            <a:spLocks/>
          </p:cNvSpPr>
          <p:nvPr/>
        </p:nvSpPr>
        <p:spPr>
          <a:xfrm>
            <a:off x="3048001" y="1365956"/>
            <a:ext cx="8576767" cy="467359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7000"/>
              </a:lnSpc>
              <a:spcAft>
                <a:spcPts val="800"/>
              </a:spcAft>
            </a:pPr>
            <a:r>
              <a:rPr lang="pt-BR" sz="2800" b="1" dirty="0" smtClean="0">
                <a:effectLst>
                  <a:outerShdw blurRad="38100" dist="38100" dir="2700000" algn="tl">
                    <a:srgbClr val="000000">
                      <a:alpha val="43137"/>
                    </a:srgbClr>
                  </a:outerShdw>
                </a:effectLst>
                <a:highlight>
                  <a:srgbClr val="FFFF00"/>
                </a:highlight>
                <a:latin typeface="Cambria" panose="02040503050406030204" pitchFamily="18" charset="0"/>
                <a:ea typeface="Cambria" panose="02040503050406030204" pitchFamily="18" charset="0"/>
                <a:cs typeface="Times New Roman" panose="02020603050405020304" pitchFamily="18" charset="0"/>
              </a:rPr>
              <a:t>“Não farás para ti imagem esculpida, nem figura alguma do que há em cima no céu, nem embaixo na terra, nem nas águas debaixo da terra. Não te encurvarás diante delas, nem as servirás; porque eu, o Senhor teu Deus, sou Deus zeloso, que visito a iniquidade dos pais nos filhos até à terceira e quarta geração daqueles que me odeiam, e uso de misericórdia com milhares dos que me amam e guardam os meus mandamentos” (</a:t>
            </a:r>
            <a:r>
              <a:rPr lang="pt-BR" sz="2800" b="1" dirty="0" err="1" smtClean="0">
                <a:effectLst>
                  <a:outerShdw blurRad="38100" dist="38100" dir="2700000" algn="tl">
                    <a:srgbClr val="000000">
                      <a:alpha val="43137"/>
                    </a:srgbClr>
                  </a:outerShdw>
                </a:effectLst>
                <a:highlight>
                  <a:srgbClr val="FFFF00"/>
                </a:highlight>
                <a:latin typeface="Cambria" panose="02040503050406030204" pitchFamily="18" charset="0"/>
                <a:ea typeface="Cambria" panose="02040503050406030204" pitchFamily="18" charset="0"/>
                <a:cs typeface="Times New Roman" panose="02020603050405020304" pitchFamily="18" charset="0"/>
              </a:rPr>
              <a:t>Êx</a:t>
            </a:r>
            <a:r>
              <a:rPr lang="pt-BR" sz="2800" b="1" dirty="0" smtClean="0">
                <a:effectLst>
                  <a:outerShdw blurRad="38100" dist="38100" dir="2700000" algn="tl">
                    <a:srgbClr val="000000">
                      <a:alpha val="43137"/>
                    </a:srgbClr>
                  </a:outerShdw>
                </a:effectLst>
                <a:highlight>
                  <a:srgbClr val="FFFF00"/>
                </a:highlight>
                <a:latin typeface="Cambria" panose="02040503050406030204" pitchFamily="18" charset="0"/>
                <a:ea typeface="Cambria" panose="02040503050406030204" pitchFamily="18" charset="0"/>
                <a:cs typeface="Times New Roman" panose="02020603050405020304" pitchFamily="18" charset="0"/>
              </a:rPr>
              <a:t> 20.4-6).</a:t>
            </a:r>
            <a:endParaRPr lang="pt-BR" sz="28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pic>
        <p:nvPicPr>
          <p:cNvPr id="4" name="Imagem 3"/>
          <p:cNvPicPr>
            <a:picLocks noChangeAspect="1"/>
          </p:cNvPicPr>
          <p:nvPr/>
        </p:nvPicPr>
        <p:blipFill>
          <a:blip r:embed="rId2"/>
          <a:stretch>
            <a:fillRect/>
          </a:stretch>
        </p:blipFill>
        <p:spPr>
          <a:xfrm>
            <a:off x="622593" y="1183776"/>
            <a:ext cx="1927559" cy="1875514"/>
          </a:xfrm>
          <a:prstGeom prst="rect">
            <a:avLst/>
          </a:prstGeom>
        </p:spPr>
      </p:pic>
      <p:sp>
        <p:nvSpPr>
          <p:cNvPr id="13" name="Retângulo 12"/>
          <p:cNvSpPr/>
          <p:nvPr/>
        </p:nvSpPr>
        <p:spPr>
          <a:xfrm>
            <a:off x="563017" y="3172393"/>
            <a:ext cx="2044716" cy="3685607"/>
          </a:xfrm>
          <a:prstGeom prst="rect">
            <a:avLst/>
          </a:prstGeom>
          <a:solidFill>
            <a:srgbClr val="826E64"/>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Retângulo 13"/>
          <p:cNvSpPr/>
          <p:nvPr/>
        </p:nvSpPr>
        <p:spPr>
          <a:xfrm>
            <a:off x="565093" y="0"/>
            <a:ext cx="2044716" cy="998579"/>
          </a:xfrm>
          <a:prstGeom prst="rect">
            <a:avLst/>
          </a:prstGeom>
          <a:solidFill>
            <a:srgbClr val="826E64"/>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8" name="Retângulo 17"/>
          <p:cNvSpPr/>
          <p:nvPr/>
        </p:nvSpPr>
        <p:spPr>
          <a:xfrm>
            <a:off x="563017" y="998579"/>
            <a:ext cx="2044716" cy="2173814"/>
          </a:xfrm>
          <a:prstGeom prst="rect">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695954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tângulo 10"/>
          <p:cNvSpPr/>
          <p:nvPr/>
        </p:nvSpPr>
        <p:spPr>
          <a:xfrm>
            <a:off x="0" y="0"/>
            <a:ext cx="12192000" cy="6858000"/>
          </a:xfrm>
          <a:prstGeom prst="rect">
            <a:avLst/>
          </a:prstGeom>
          <a:solidFill>
            <a:srgbClr val="DAD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7" name="Retângulo 16"/>
          <p:cNvSpPr/>
          <p:nvPr/>
        </p:nvSpPr>
        <p:spPr>
          <a:xfrm>
            <a:off x="231494" y="185196"/>
            <a:ext cx="11723439" cy="6389224"/>
          </a:xfrm>
          <a:prstGeom prst="rect">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8" name="Espaço Reservado para Conteúdo 2"/>
          <p:cNvSpPr>
            <a:spLocks noGrp="1"/>
          </p:cNvSpPr>
          <p:nvPr>
            <p:ph idx="1"/>
          </p:nvPr>
        </p:nvSpPr>
        <p:spPr>
          <a:xfrm>
            <a:off x="3048001" y="270933"/>
            <a:ext cx="8545688" cy="2901461"/>
          </a:xfrm>
        </p:spPr>
        <p:txBody>
          <a:bodyPr>
            <a:noAutofit/>
          </a:bodyPr>
          <a:lstStyle/>
          <a:p>
            <a:pPr marL="0" indent="0">
              <a:buNone/>
            </a:pPr>
            <a:r>
              <a:rPr lang="pt-BR" sz="32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“O sangue redentor de Cristo é revelado em  I Pedro 1.18-20 como sendo suficiente para nos libertar a todos daquilo que nos foi transmitido por nossos ascendentes”        (Mark I. </a:t>
            </a:r>
            <a:r>
              <a:rPr lang="pt-BR" sz="3200" b="1" dirty="0" err="1"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Bubeck</a:t>
            </a:r>
            <a:r>
              <a:rPr lang="pt-BR" sz="32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t>
            </a:r>
            <a:endParaRPr lang="pt-BR" sz="32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8" name="Retângulo 7"/>
          <p:cNvSpPr/>
          <p:nvPr/>
        </p:nvSpPr>
        <p:spPr>
          <a:xfrm>
            <a:off x="563017" y="3172393"/>
            <a:ext cx="2044716" cy="3685607"/>
          </a:xfrm>
          <a:prstGeom prst="rect">
            <a:avLst/>
          </a:prstGeom>
          <a:solidFill>
            <a:srgbClr val="826E64"/>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Retângulo 8"/>
          <p:cNvSpPr/>
          <p:nvPr/>
        </p:nvSpPr>
        <p:spPr>
          <a:xfrm>
            <a:off x="565093" y="0"/>
            <a:ext cx="2044716" cy="998579"/>
          </a:xfrm>
          <a:prstGeom prst="rect">
            <a:avLst/>
          </a:prstGeom>
          <a:solidFill>
            <a:srgbClr val="826E64"/>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0" name="Imagem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0451" y="715767"/>
            <a:ext cx="2086306" cy="2456626"/>
          </a:xfrm>
          <a:prstGeom prst="rect">
            <a:avLst/>
          </a:prstGeom>
        </p:spPr>
      </p:pic>
      <p:sp>
        <p:nvSpPr>
          <p:cNvPr id="12" name="Retângulo 11"/>
          <p:cNvSpPr/>
          <p:nvPr/>
        </p:nvSpPr>
        <p:spPr>
          <a:xfrm>
            <a:off x="563017" y="998579"/>
            <a:ext cx="2044716" cy="2173814"/>
          </a:xfrm>
          <a:prstGeom prst="rect">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 name="Espaço Reservado para Conteúdo 2"/>
          <p:cNvSpPr txBox="1">
            <a:spLocks/>
          </p:cNvSpPr>
          <p:nvPr/>
        </p:nvSpPr>
        <p:spPr>
          <a:xfrm>
            <a:off x="3048001" y="2686756"/>
            <a:ext cx="8576767" cy="291539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7000"/>
              </a:lnSpc>
              <a:spcAft>
                <a:spcPts val="800"/>
              </a:spcAft>
            </a:pPr>
            <a:r>
              <a:rPr lang="pt-BR" sz="2800" b="1" dirty="0" smtClean="0">
                <a:effectLst>
                  <a:outerShdw blurRad="38100" dist="38100" dir="2700000" algn="tl">
                    <a:srgbClr val="000000">
                      <a:alpha val="43137"/>
                    </a:srgbClr>
                  </a:outerShdw>
                </a:effectLst>
                <a:highlight>
                  <a:srgbClr val="FFFF00"/>
                </a:highlight>
                <a:latin typeface="Cambria" panose="02040503050406030204" pitchFamily="18" charset="0"/>
                <a:ea typeface="Cambria" panose="02040503050406030204" pitchFamily="18" charset="0"/>
                <a:cs typeface="Times New Roman" panose="02020603050405020304" pitchFamily="18" charset="0"/>
              </a:rPr>
              <a:t>“Sabendo que não foi com coisas corruptíveis, como prata ou ouro, que fostes resgatados da vossa vã maneira de viver, que por tradição recebestes dos vossos pais, mas com precioso sangue, como de um cordeiro sem defeito e sem mancha, o sangue de Cristo, o qual, na verdade, foi conhecido ainda antes da fundação do mundo, mas manifesto no fim dos tempos por amor de vós” (1 </a:t>
            </a:r>
            <a:r>
              <a:rPr lang="pt-BR" sz="2800" b="1" dirty="0" err="1" smtClean="0">
                <a:effectLst>
                  <a:outerShdw blurRad="38100" dist="38100" dir="2700000" algn="tl">
                    <a:srgbClr val="000000">
                      <a:alpha val="43137"/>
                    </a:srgbClr>
                  </a:outerShdw>
                </a:effectLst>
                <a:highlight>
                  <a:srgbClr val="FFFF00"/>
                </a:highlight>
                <a:latin typeface="Cambria" panose="02040503050406030204" pitchFamily="18" charset="0"/>
                <a:ea typeface="Cambria" panose="02040503050406030204" pitchFamily="18" charset="0"/>
                <a:cs typeface="Times New Roman" panose="02020603050405020304" pitchFamily="18" charset="0"/>
              </a:rPr>
              <a:t>Pe</a:t>
            </a:r>
            <a:r>
              <a:rPr lang="pt-BR" sz="2800" b="1" dirty="0" smtClean="0">
                <a:effectLst>
                  <a:outerShdw blurRad="38100" dist="38100" dir="2700000" algn="tl">
                    <a:srgbClr val="000000">
                      <a:alpha val="43137"/>
                    </a:srgbClr>
                  </a:outerShdw>
                </a:effectLst>
                <a:highlight>
                  <a:srgbClr val="FFFF00"/>
                </a:highlight>
                <a:latin typeface="Cambria" panose="02040503050406030204" pitchFamily="18" charset="0"/>
                <a:ea typeface="Cambria" panose="02040503050406030204" pitchFamily="18" charset="0"/>
                <a:cs typeface="Times New Roman" panose="02020603050405020304" pitchFamily="18" charset="0"/>
              </a:rPr>
              <a:t> 1.18-20).</a:t>
            </a:r>
            <a:endParaRPr lang="pt-BR" sz="28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599585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tângulo 10"/>
          <p:cNvSpPr/>
          <p:nvPr/>
        </p:nvSpPr>
        <p:spPr>
          <a:xfrm>
            <a:off x="0" y="0"/>
            <a:ext cx="12192000" cy="6858000"/>
          </a:xfrm>
          <a:prstGeom prst="rect">
            <a:avLst/>
          </a:prstGeom>
          <a:solidFill>
            <a:srgbClr val="DAD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5" name="Retângulo 14"/>
          <p:cNvSpPr/>
          <p:nvPr/>
        </p:nvSpPr>
        <p:spPr>
          <a:xfrm>
            <a:off x="231494" y="185195"/>
            <a:ext cx="11717868" cy="1828800"/>
          </a:xfrm>
          <a:prstGeom prst="rect">
            <a:avLst/>
          </a:prstGeom>
          <a:solidFill>
            <a:srgbClr val="826E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Título 1"/>
          <p:cNvSpPr txBox="1">
            <a:spLocks/>
          </p:cNvSpPr>
          <p:nvPr/>
        </p:nvSpPr>
        <p:spPr>
          <a:xfrm>
            <a:off x="231496" y="1"/>
            <a:ext cx="11717866" cy="186352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sz="4800" b="1" dirty="0" smtClean="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OS ÍDOLOS NÃO POSSUEM          QUALQUER PODER</a:t>
            </a:r>
            <a:endParaRPr lang="pt-BR" sz="48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17" name="Retângulo 16"/>
          <p:cNvSpPr/>
          <p:nvPr/>
        </p:nvSpPr>
        <p:spPr>
          <a:xfrm>
            <a:off x="231494" y="185196"/>
            <a:ext cx="11723439" cy="6389224"/>
          </a:xfrm>
          <a:prstGeom prst="rect">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 name="Espaço Reservado para Conteúdo 2"/>
          <p:cNvSpPr>
            <a:spLocks noGrp="1"/>
          </p:cNvSpPr>
          <p:nvPr>
            <p:ph idx="1"/>
          </p:nvPr>
        </p:nvSpPr>
        <p:spPr>
          <a:xfrm>
            <a:off x="4027990" y="3138310"/>
            <a:ext cx="7697163" cy="3262489"/>
          </a:xfrm>
        </p:spPr>
        <p:txBody>
          <a:bodyPr>
            <a:noAutofit/>
          </a:bodyPr>
          <a:lstStyle/>
          <a:p>
            <a:pPr marL="0" indent="0">
              <a:buNone/>
            </a:pPr>
            <a:r>
              <a:rPr lang="pt-BR" sz="32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Um ídolo é um objeto inanimado. Ele não possui poder algum.</a:t>
            </a:r>
          </a:p>
          <a:p>
            <a:pPr marL="0" indent="0">
              <a:buNone/>
            </a:pPr>
            <a:endParaRPr lang="pt-BR" sz="8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p>
            <a:pPr marL="0" indent="0">
              <a:buNone/>
            </a:pPr>
            <a:r>
              <a:rPr lang="pt-BR" sz="32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Os ídolos não têm eficácia nem para fazer o mal nem para fazer o bem.</a:t>
            </a:r>
            <a:endParaRPr lang="pt-BR" sz="32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pic>
        <p:nvPicPr>
          <p:cNvPr id="8" name="Picture 2" descr="http://merchantwarehouse.com/sites/merchantwarehouse.com/themes/mw2012/images/homepage-banner-slide-people/hp-banner-slide-3-person-reseller.png"/>
          <p:cNvPicPr>
            <a:picLocks noChangeAspect="1" noChangeArrowheads="1"/>
          </p:cNvPicPr>
          <p:nvPr/>
        </p:nvPicPr>
        <p:blipFill>
          <a:blip r:embed="rId2" cstate="print"/>
          <a:srcRect/>
          <a:stretch>
            <a:fillRect/>
          </a:stretch>
        </p:blipFill>
        <p:spPr bwMode="auto">
          <a:xfrm flipH="1">
            <a:off x="1246646" y="2193403"/>
            <a:ext cx="1325075" cy="4201609"/>
          </a:xfrm>
          <a:prstGeom prst="rect">
            <a:avLst/>
          </a:prstGeom>
          <a:noFill/>
        </p:spPr>
      </p:pic>
    </p:spTree>
    <p:extLst>
      <p:ext uri="{BB962C8B-B14F-4D97-AF65-F5344CB8AC3E}">
        <p14:creationId xmlns:p14="http://schemas.microsoft.com/office/powerpoint/2010/main" val="2475369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tângulo 10"/>
          <p:cNvSpPr/>
          <p:nvPr/>
        </p:nvSpPr>
        <p:spPr>
          <a:xfrm>
            <a:off x="0" y="0"/>
            <a:ext cx="12192000" cy="6858000"/>
          </a:xfrm>
          <a:prstGeom prst="rect">
            <a:avLst/>
          </a:prstGeom>
          <a:solidFill>
            <a:srgbClr val="DAD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7" name="Retângulo 16"/>
          <p:cNvSpPr/>
          <p:nvPr/>
        </p:nvSpPr>
        <p:spPr>
          <a:xfrm>
            <a:off x="231494" y="185196"/>
            <a:ext cx="11723439" cy="6389224"/>
          </a:xfrm>
          <a:prstGeom prst="rect">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Espaço Reservado para Conteúdo 2"/>
          <p:cNvSpPr txBox="1">
            <a:spLocks/>
          </p:cNvSpPr>
          <p:nvPr/>
        </p:nvSpPr>
        <p:spPr>
          <a:xfrm>
            <a:off x="3048001" y="998580"/>
            <a:ext cx="8576767" cy="504097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7000"/>
              </a:lnSpc>
              <a:spcAft>
                <a:spcPts val="800"/>
              </a:spcAft>
            </a:pPr>
            <a:r>
              <a:rPr lang="pt-BR" sz="2800" b="1" dirty="0" smtClean="0">
                <a:effectLst>
                  <a:outerShdw blurRad="38100" dist="38100" dir="2700000" algn="tl">
                    <a:srgbClr val="000000">
                      <a:alpha val="43137"/>
                    </a:srgbClr>
                  </a:outerShdw>
                </a:effectLst>
                <a:highlight>
                  <a:srgbClr val="FFFF00"/>
                </a:highlight>
                <a:latin typeface="Cambria" panose="02040503050406030204" pitchFamily="18" charset="0"/>
                <a:ea typeface="Cambria" panose="02040503050406030204" pitchFamily="18" charset="0"/>
                <a:cs typeface="Times New Roman" panose="02020603050405020304" pitchFamily="18" charset="0"/>
              </a:rPr>
              <a:t>“Não vos volteis para os ídolos, nem façais para vós deuses de fundição. Eu sou o Senhor, vosso Deus” (</a:t>
            </a:r>
            <a:r>
              <a:rPr lang="pt-BR" sz="2800" b="1" dirty="0" err="1" smtClean="0">
                <a:effectLst>
                  <a:outerShdw blurRad="38100" dist="38100" dir="2700000" algn="tl">
                    <a:srgbClr val="000000">
                      <a:alpha val="43137"/>
                    </a:srgbClr>
                  </a:outerShdw>
                </a:effectLst>
                <a:highlight>
                  <a:srgbClr val="FFFF00"/>
                </a:highlight>
                <a:latin typeface="Cambria" panose="02040503050406030204" pitchFamily="18" charset="0"/>
                <a:ea typeface="Cambria" panose="02040503050406030204" pitchFamily="18" charset="0"/>
                <a:cs typeface="Times New Roman" panose="02020603050405020304" pitchFamily="18" charset="0"/>
              </a:rPr>
              <a:t>Lv</a:t>
            </a:r>
            <a:r>
              <a:rPr lang="pt-BR" sz="2800" b="1" dirty="0" smtClean="0">
                <a:effectLst>
                  <a:outerShdw blurRad="38100" dist="38100" dir="2700000" algn="tl">
                    <a:srgbClr val="000000">
                      <a:alpha val="43137"/>
                    </a:srgbClr>
                  </a:outerShdw>
                </a:effectLst>
                <a:highlight>
                  <a:srgbClr val="FFFF00"/>
                </a:highlight>
                <a:latin typeface="Cambria" panose="02040503050406030204" pitchFamily="18" charset="0"/>
                <a:ea typeface="Cambria" panose="02040503050406030204" pitchFamily="18" charset="0"/>
                <a:cs typeface="Times New Roman" panose="02020603050405020304" pitchFamily="18" charset="0"/>
              </a:rPr>
              <a:t> 19.4).</a:t>
            </a:r>
            <a:endParaRPr lang="pt-BR" sz="800" b="1" dirty="0">
              <a:effectLst>
                <a:outerShdw blurRad="38100" dist="38100" dir="2700000" algn="tl">
                  <a:srgbClr val="000000">
                    <a:alpha val="43137"/>
                  </a:srgbClr>
                </a:outerShdw>
              </a:effectLst>
              <a:highlight>
                <a:srgbClr val="FFFF00"/>
              </a:highlight>
              <a:latin typeface="Cambria" panose="02040503050406030204" pitchFamily="18" charset="0"/>
              <a:ea typeface="Cambria" panose="02040503050406030204" pitchFamily="18" charset="0"/>
              <a:cs typeface="Times New Roman" panose="02020603050405020304" pitchFamily="18" charset="0"/>
            </a:endParaRPr>
          </a:p>
          <a:p>
            <a:pPr algn="l">
              <a:lnSpc>
                <a:spcPct val="107000"/>
              </a:lnSpc>
              <a:spcAft>
                <a:spcPts val="800"/>
              </a:spcAft>
            </a:pPr>
            <a:r>
              <a:rPr lang="pt-BR" sz="2800" b="1" dirty="0" smtClean="0">
                <a:effectLst>
                  <a:outerShdw blurRad="38100" dist="38100" dir="2700000" algn="tl">
                    <a:srgbClr val="000000">
                      <a:alpha val="43137"/>
                    </a:srgbClr>
                  </a:outerShdw>
                </a:effectLst>
                <a:highlight>
                  <a:srgbClr val="FFFF00"/>
                </a:highlight>
                <a:latin typeface="Cambria" panose="02040503050406030204" pitchFamily="18" charset="0"/>
                <a:ea typeface="Cambria" panose="02040503050406030204" pitchFamily="18" charset="0"/>
                <a:cs typeface="Times New Roman" panose="02020603050405020304" pitchFamily="18" charset="0"/>
              </a:rPr>
              <a:t>“Os ídolos deles são prata e ouro, obra das mãos do homem. Têm boca, mas não falam; têm olhos, mas não veem; têm ouvidos, mas não ouvem; têm nariz, mas não cheiram; têm mãos, mas não apalpam; têm pés, mas não andam; nem som algum sai da sua garganta. Semelhantes a eles sejam os que os fazem e todos os que neles confiam” (</a:t>
            </a:r>
            <a:r>
              <a:rPr lang="pt-BR" sz="2800" b="1" dirty="0" err="1" smtClean="0">
                <a:effectLst>
                  <a:outerShdw blurRad="38100" dist="38100" dir="2700000" algn="tl">
                    <a:srgbClr val="000000">
                      <a:alpha val="43137"/>
                    </a:srgbClr>
                  </a:outerShdw>
                </a:effectLst>
                <a:highlight>
                  <a:srgbClr val="FFFF00"/>
                </a:highlight>
                <a:latin typeface="Cambria" panose="02040503050406030204" pitchFamily="18" charset="0"/>
                <a:ea typeface="Cambria" panose="02040503050406030204" pitchFamily="18" charset="0"/>
                <a:cs typeface="Times New Roman" panose="02020603050405020304" pitchFamily="18" charset="0"/>
              </a:rPr>
              <a:t>Sl</a:t>
            </a:r>
            <a:r>
              <a:rPr lang="pt-BR" sz="2800" b="1" dirty="0" smtClean="0">
                <a:effectLst>
                  <a:outerShdw blurRad="38100" dist="38100" dir="2700000" algn="tl">
                    <a:srgbClr val="000000">
                      <a:alpha val="43137"/>
                    </a:srgbClr>
                  </a:outerShdw>
                </a:effectLst>
                <a:highlight>
                  <a:srgbClr val="FFFF00"/>
                </a:highlight>
                <a:latin typeface="Cambria" panose="02040503050406030204" pitchFamily="18" charset="0"/>
                <a:ea typeface="Cambria" panose="02040503050406030204" pitchFamily="18" charset="0"/>
                <a:cs typeface="Times New Roman" panose="02020603050405020304" pitchFamily="18" charset="0"/>
              </a:rPr>
              <a:t> 115.4-8).</a:t>
            </a:r>
          </a:p>
        </p:txBody>
      </p:sp>
      <p:pic>
        <p:nvPicPr>
          <p:cNvPr id="4" name="Imagem 3"/>
          <p:cNvPicPr>
            <a:picLocks noChangeAspect="1"/>
          </p:cNvPicPr>
          <p:nvPr/>
        </p:nvPicPr>
        <p:blipFill>
          <a:blip r:embed="rId2"/>
          <a:stretch>
            <a:fillRect/>
          </a:stretch>
        </p:blipFill>
        <p:spPr>
          <a:xfrm>
            <a:off x="622593" y="1183776"/>
            <a:ext cx="1927559" cy="1875514"/>
          </a:xfrm>
          <a:prstGeom prst="rect">
            <a:avLst/>
          </a:prstGeom>
        </p:spPr>
      </p:pic>
      <p:sp>
        <p:nvSpPr>
          <p:cNvPr id="13" name="Retângulo 12"/>
          <p:cNvSpPr/>
          <p:nvPr/>
        </p:nvSpPr>
        <p:spPr>
          <a:xfrm>
            <a:off x="563017" y="3172393"/>
            <a:ext cx="2044716" cy="3685607"/>
          </a:xfrm>
          <a:prstGeom prst="rect">
            <a:avLst/>
          </a:prstGeom>
          <a:solidFill>
            <a:srgbClr val="826E64"/>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Retângulo 13"/>
          <p:cNvSpPr/>
          <p:nvPr/>
        </p:nvSpPr>
        <p:spPr>
          <a:xfrm>
            <a:off x="565093" y="0"/>
            <a:ext cx="2044716" cy="998579"/>
          </a:xfrm>
          <a:prstGeom prst="rect">
            <a:avLst/>
          </a:prstGeom>
          <a:solidFill>
            <a:srgbClr val="826E64"/>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8" name="Retângulo 17"/>
          <p:cNvSpPr/>
          <p:nvPr/>
        </p:nvSpPr>
        <p:spPr>
          <a:xfrm>
            <a:off x="563017" y="998579"/>
            <a:ext cx="2044716" cy="2173814"/>
          </a:xfrm>
          <a:prstGeom prst="rect">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3006974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tângulo 10"/>
          <p:cNvSpPr/>
          <p:nvPr/>
        </p:nvSpPr>
        <p:spPr>
          <a:xfrm>
            <a:off x="0" y="0"/>
            <a:ext cx="12192000" cy="6858000"/>
          </a:xfrm>
          <a:prstGeom prst="rect">
            <a:avLst/>
          </a:prstGeom>
          <a:solidFill>
            <a:srgbClr val="DAD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7" name="Retângulo 16"/>
          <p:cNvSpPr/>
          <p:nvPr/>
        </p:nvSpPr>
        <p:spPr>
          <a:xfrm>
            <a:off x="231494" y="185196"/>
            <a:ext cx="11723439" cy="6389224"/>
          </a:xfrm>
          <a:prstGeom prst="rect">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Espaço Reservado para Conteúdo 2"/>
          <p:cNvSpPr txBox="1">
            <a:spLocks/>
          </p:cNvSpPr>
          <p:nvPr/>
        </p:nvSpPr>
        <p:spPr>
          <a:xfrm>
            <a:off x="3048001" y="372533"/>
            <a:ext cx="8576767" cy="620188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7000"/>
              </a:lnSpc>
              <a:spcAft>
                <a:spcPts val="800"/>
              </a:spcAft>
            </a:pPr>
            <a:r>
              <a:rPr lang="pt-BR" sz="2800" b="1" dirty="0" smtClean="0">
                <a:effectLst>
                  <a:outerShdw blurRad="38100" dist="38100" dir="2700000" algn="tl">
                    <a:srgbClr val="000000">
                      <a:alpha val="43137"/>
                    </a:srgbClr>
                  </a:outerShdw>
                </a:effectLst>
                <a:highlight>
                  <a:srgbClr val="FFFF00"/>
                </a:highlight>
                <a:latin typeface="Cambria" panose="02040503050406030204" pitchFamily="18" charset="0"/>
                <a:ea typeface="Cambria" panose="02040503050406030204" pitchFamily="18" charset="0"/>
                <a:cs typeface="Times New Roman" panose="02020603050405020304" pitchFamily="18" charset="0"/>
              </a:rPr>
              <a:t>“Todos os artífices de imagens esculpidas são nada, e as suas coisas mais desejáveis são de nenhum préstimo; e suas próprias testemunhas nada veem, nem entendem, para que eles sejam confundidos. Quem forma um deus e funde uma imagem de escultura, que é de nenhum préstimo? Eis que todos os seus seguidores ficarão confundidos; e os artífices são apenas homens; ajuntem-se todos e se apresentem; assombrar-se-ão e serão juntamente confundidos.</a:t>
            </a:r>
            <a:r>
              <a:rPr lang="pt-BR" sz="2800" b="1" dirty="0">
                <a:effectLst>
                  <a:outerShdw blurRad="38100" dist="38100" dir="2700000" algn="tl">
                    <a:srgbClr val="000000">
                      <a:alpha val="43137"/>
                    </a:srgbClr>
                  </a:outerShdw>
                </a:effectLst>
                <a:highlight>
                  <a:srgbClr val="FFFF00"/>
                </a:highlight>
                <a:latin typeface="Cambria" panose="02040503050406030204" pitchFamily="18" charset="0"/>
                <a:ea typeface="Cambria" panose="02040503050406030204" pitchFamily="18" charset="0"/>
                <a:cs typeface="Times New Roman" panose="02020603050405020304" pitchFamily="18" charset="0"/>
              </a:rPr>
              <a:t> O ferreiro faz o machado, e trabalha nas brasas, e o forma com martelos, e o forja com o seu forte braço; ademais, ele tem fome e a sua força falta; não bebe água, e </a:t>
            </a:r>
            <a:r>
              <a:rPr lang="pt-BR" sz="2800" b="1" dirty="0" smtClean="0">
                <a:effectLst>
                  <a:outerShdw blurRad="38100" dist="38100" dir="2700000" algn="tl">
                    <a:srgbClr val="000000">
                      <a:alpha val="43137"/>
                    </a:srgbClr>
                  </a:outerShdw>
                </a:effectLst>
                <a:highlight>
                  <a:srgbClr val="FFFF00"/>
                </a:highlight>
                <a:latin typeface="Cambria" panose="02040503050406030204" pitchFamily="18" charset="0"/>
                <a:ea typeface="Cambria" panose="02040503050406030204" pitchFamily="18" charset="0"/>
                <a:cs typeface="Times New Roman" panose="02020603050405020304" pitchFamily="18" charset="0"/>
              </a:rPr>
              <a:t>desfalece” (</a:t>
            </a:r>
            <a:r>
              <a:rPr lang="pt-BR" sz="2800" b="1" dirty="0" err="1" smtClean="0">
                <a:effectLst>
                  <a:outerShdw blurRad="38100" dist="38100" dir="2700000" algn="tl">
                    <a:srgbClr val="000000">
                      <a:alpha val="43137"/>
                    </a:srgbClr>
                  </a:outerShdw>
                </a:effectLst>
                <a:highlight>
                  <a:srgbClr val="FFFF00"/>
                </a:highlight>
                <a:latin typeface="Cambria" panose="02040503050406030204" pitchFamily="18" charset="0"/>
                <a:ea typeface="Cambria" panose="02040503050406030204" pitchFamily="18" charset="0"/>
                <a:cs typeface="Times New Roman" panose="02020603050405020304" pitchFamily="18" charset="0"/>
              </a:rPr>
              <a:t>Is</a:t>
            </a:r>
            <a:r>
              <a:rPr lang="pt-BR" sz="2800" b="1" dirty="0" smtClean="0">
                <a:effectLst>
                  <a:outerShdw blurRad="38100" dist="38100" dir="2700000" algn="tl">
                    <a:srgbClr val="000000">
                      <a:alpha val="43137"/>
                    </a:srgbClr>
                  </a:outerShdw>
                </a:effectLst>
                <a:highlight>
                  <a:srgbClr val="FFFF00"/>
                </a:highlight>
                <a:latin typeface="Cambria" panose="02040503050406030204" pitchFamily="18" charset="0"/>
                <a:ea typeface="Cambria" panose="02040503050406030204" pitchFamily="18" charset="0"/>
                <a:cs typeface="Times New Roman" panose="02020603050405020304" pitchFamily="18" charset="0"/>
              </a:rPr>
              <a:t> 44.9-12).</a:t>
            </a:r>
          </a:p>
        </p:txBody>
      </p:sp>
      <p:pic>
        <p:nvPicPr>
          <p:cNvPr id="4" name="Imagem 3"/>
          <p:cNvPicPr>
            <a:picLocks noChangeAspect="1"/>
          </p:cNvPicPr>
          <p:nvPr/>
        </p:nvPicPr>
        <p:blipFill>
          <a:blip r:embed="rId2"/>
          <a:stretch>
            <a:fillRect/>
          </a:stretch>
        </p:blipFill>
        <p:spPr>
          <a:xfrm>
            <a:off x="622593" y="1183776"/>
            <a:ext cx="1927559" cy="1875514"/>
          </a:xfrm>
          <a:prstGeom prst="rect">
            <a:avLst/>
          </a:prstGeom>
        </p:spPr>
      </p:pic>
      <p:sp>
        <p:nvSpPr>
          <p:cNvPr id="13" name="Retângulo 12"/>
          <p:cNvSpPr/>
          <p:nvPr/>
        </p:nvSpPr>
        <p:spPr>
          <a:xfrm>
            <a:off x="563017" y="3172393"/>
            <a:ext cx="2044716" cy="3685607"/>
          </a:xfrm>
          <a:prstGeom prst="rect">
            <a:avLst/>
          </a:prstGeom>
          <a:solidFill>
            <a:srgbClr val="826E64"/>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Retângulo 13"/>
          <p:cNvSpPr/>
          <p:nvPr/>
        </p:nvSpPr>
        <p:spPr>
          <a:xfrm>
            <a:off x="565093" y="0"/>
            <a:ext cx="2044716" cy="998579"/>
          </a:xfrm>
          <a:prstGeom prst="rect">
            <a:avLst/>
          </a:prstGeom>
          <a:solidFill>
            <a:srgbClr val="826E64"/>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8" name="Retângulo 17"/>
          <p:cNvSpPr/>
          <p:nvPr/>
        </p:nvSpPr>
        <p:spPr>
          <a:xfrm>
            <a:off x="563017" y="998579"/>
            <a:ext cx="2044716" cy="2173814"/>
          </a:xfrm>
          <a:prstGeom prst="rect">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285970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tângulo 10"/>
          <p:cNvSpPr/>
          <p:nvPr/>
        </p:nvSpPr>
        <p:spPr>
          <a:xfrm>
            <a:off x="0" y="0"/>
            <a:ext cx="12192000" cy="6858000"/>
          </a:xfrm>
          <a:prstGeom prst="rect">
            <a:avLst/>
          </a:prstGeom>
          <a:solidFill>
            <a:srgbClr val="DAD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7" name="Retângulo 16"/>
          <p:cNvSpPr/>
          <p:nvPr/>
        </p:nvSpPr>
        <p:spPr>
          <a:xfrm>
            <a:off x="231494" y="185196"/>
            <a:ext cx="11723439" cy="6389224"/>
          </a:xfrm>
          <a:prstGeom prst="rect">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Espaço Reservado para Conteúdo 2"/>
          <p:cNvSpPr txBox="1">
            <a:spLocks/>
          </p:cNvSpPr>
          <p:nvPr/>
        </p:nvSpPr>
        <p:spPr>
          <a:xfrm>
            <a:off x="3048001" y="372534"/>
            <a:ext cx="8576767" cy="566702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7000"/>
              </a:lnSpc>
              <a:spcAft>
                <a:spcPts val="800"/>
              </a:spcAft>
            </a:pPr>
            <a:r>
              <a:rPr lang="pt-BR" sz="2800" b="1" dirty="0" smtClean="0">
                <a:effectLst>
                  <a:outerShdw blurRad="38100" dist="38100" dir="2700000" algn="tl">
                    <a:srgbClr val="000000">
                      <a:alpha val="43137"/>
                    </a:srgbClr>
                  </a:outerShdw>
                </a:effectLst>
                <a:highlight>
                  <a:srgbClr val="FFFF00"/>
                </a:highlight>
                <a:latin typeface="Cambria" panose="02040503050406030204" pitchFamily="18" charset="0"/>
                <a:ea typeface="Cambria" panose="02040503050406030204" pitchFamily="18" charset="0"/>
                <a:cs typeface="Times New Roman" panose="02020603050405020304" pitchFamily="18" charset="0"/>
              </a:rPr>
              <a:t>“O carpinteiro estende a régua sobre um pau e, com lápis, esboça um deus; dá-lhe forma com o cepilho, torna </a:t>
            </a:r>
            <a:r>
              <a:rPr lang="pt-BR" sz="2800" b="1" smtClean="0">
                <a:effectLst>
                  <a:outerShdw blurRad="38100" dist="38100" dir="2700000" algn="tl">
                    <a:srgbClr val="000000">
                      <a:alpha val="43137"/>
                    </a:srgbClr>
                  </a:outerShdw>
                </a:effectLst>
                <a:highlight>
                  <a:srgbClr val="FFFF00"/>
                </a:highlight>
                <a:latin typeface="Cambria" panose="02040503050406030204" pitchFamily="18" charset="0"/>
                <a:ea typeface="Cambria" panose="02040503050406030204" pitchFamily="18" charset="0"/>
                <a:cs typeface="Times New Roman" panose="02020603050405020304" pitchFamily="18" charset="0"/>
              </a:rPr>
              <a:t>a esboçá-lo </a:t>
            </a:r>
            <a:r>
              <a:rPr lang="pt-BR" sz="2800" b="1" dirty="0" smtClean="0">
                <a:effectLst>
                  <a:outerShdw blurRad="38100" dist="38100" dir="2700000" algn="tl">
                    <a:srgbClr val="000000">
                      <a:alpha val="43137"/>
                    </a:srgbClr>
                  </a:outerShdw>
                </a:effectLst>
                <a:highlight>
                  <a:srgbClr val="FFFF00"/>
                </a:highlight>
                <a:latin typeface="Cambria" panose="02040503050406030204" pitchFamily="18" charset="0"/>
                <a:ea typeface="Cambria" panose="02040503050406030204" pitchFamily="18" charset="0"/>
                <a:cs typeface="Times New Roman" panose="02020603050405020304" pitchFamily="18" charset="0"/>
              </a:rPr>
              <a:t>com o compasso; finalmente, dá-lhe forma à semelhança de um homem, segundo a beleza de um homem, para habitar </a:t>
            </a:r>
            <a:r>
              <a:rPr lang="pt-BR" sz="2800" b="1" dirty="0">
                <a:effectLst>
                  <a:outerShdw blurRad="38100" dist="38100" dir="2700000" algn="tl">
                    <a:srgbClr val="000000">
                      <a:alpha val="43137"/>
                    </a:srgbClr>
                  </a:outerShdw>
                </a:effectLst>
                <a:highlight>
                  <a:srgbClr val="FFFF00"/>
                </a:highlight>
                <a:latin typeface="Cambria" panose="02040503050406030204" pitchFamily="18" charset="0"/>
                <a:ea typeface="Cambria" panose="02040503050406030204" pitchFamily="18" charset="0"/>
                <a:cs typeface="Times New Roman" panose="02020603050405020304" pitchFamily="18" charset="0"/>
              </a:rPr>
              <a:t>numa </a:t>
            </a:r>
            <a:r>
              <a:rPr lang="pt-BR" sz="2800" b="1" dirty="0" smtClean="0">
                <a:effectLst>
                  <a:outerShdw blurRad="38100" dist="38100" dir="2700000" algn="tl">
                    <a:srgbClr val="000000">
                      <a:alpha val="43137"/>
                    </a:srgbClr>
                  </a:outerShdw>
                </a:effectLst>
                <a:highlight>
                  <a:srgbClr val="FFFF00"/>
                </a:highlight>
                <a:latin typeface="Cambria" panose="02040503050406030204" pitchFamily="18" charset="0"/>
                <a:ea typeface="Cambria" panose="02040503050406030204" pitchFamily="18" charset="0"/>
                <a:cs typeface="Times New Roman" panose="02020603050405020304" pitchFamily="18" charset="0"/>
              </a:rPr>
              <a:t>casa. </a:t>
            </a:r>
            <a:r>
              <a:rPr lang="pt-BR" sz="2800" b="1" dirty="0">
                <a:effectLst>
                  <a:outerShdw blurRad="38100" dist="38100" dir="2700000" algn="tl">
                    <a:srgbClr val="000000">
                      <a:alpha val="43137"/>
                    </a:srgbClr>
                  </a:outerShdw>
                </a:effectLst>
                <a:highlight>
                  <a:srgbClr val="FFFF00"/>
                </a:highlight>
                <a:latin typeface="Cambria" panose="02040503050406030204" pitchFamily="18" charset="0"/>
                <a:ea typeface="Cambria" panose="02040503050406030204" pitchFamily="18" charset="0"/>
                <a:cs typeface="Times New Roman" panose="02020603050405020304" pitchFamily="18" charset="0"/>
              </a:rPr>
              <a:t>Um homem corta para si cedros, ou toma um cipreste, ou um carvalho; assim escolhe dentre as árvores do bosque; planta uma faia, e a chuva a faz crescer. Então, ela serve ao homem para queimar; da madeira toma uma parte e com isso se aquenta; acende o fogo e assa o pão; também faz um deus e se prostra diante dele, fabrica uma imagem de escultura e se ajoelha diante </a:t>
            </a:r>
            <a:r>
              <a:rPr lang="pt-BR" sz="2800" b="1" dirty="0" smtClean="0">
                <a:effectLst>
                  <a:outerShdw blurRad="38100" dist="38100" dir="2700000" algn="tl">
                    <a:srgbClr val="000000">
                      <a:alpha val="43137"/>
                    </a:srgbClr>
                  </a:outerShdw>
                </a:effectLst>
                <a:highlight>
                  <a:srgbClr val="FFFF00"/>
                </a:highlight>
                <a:latin typeface="Cambria" panose="02040503050406030204" pitchFamily="18" charset="0"/>
                <a:ea typeface="Cambria" panose="02040503050406030204" pitchFamily="18" charset="0"/>
                <a:cs typeface="Times New Roman" panose="02020603050405020304" pitchFamily="18" charset="0"/>
              </a:rPr>
              <a:t>dela” (</a:t>
            </a:r>
            <a:r>
              <a:rPr lang="pt-BR" sz="2800" b="1" dirty="0" err="1" smtClean="0">
                <a:effectLst>
                  <a:outerShdw blurRad="38100" dist="38100" dir="2700000" algn="tl">
                    <a:srgbClr val="000000">
                      <a:alpha val="43137"/>
                    </a:srgbClr>
                  </a:outerShdw>
                </a:effectLst>
                <a:highlight>
                  <a:srgbClr val="FFFF00"/>
                </a:highlight>
                <a:latin typeface="Cambria" panose="02040503050406030204" pitchFamily="18" charset="0"/>
                <a:ea typeface="Cambria" panose="02040503050406030204" pitchFamily="18" charset="0"/>
                <a:cs typeface="Times New Roman" panose="02020603050405020304" pitchFamily="18" charset="0"/>
              </a:rPr>
              <a:t>Is</a:t>
            </a:r>
            <a:r>
              <a:rPr lang="pt-BR" sz="2800" b="1" dirty="0" smtClean="0">
                <a:effectLst>
                  <a:outerShdw blurRad="38100" dist="38100" dir="2700000" algn="tl">
                    <a:srgbClr val="000000">
                      <a:alpha val="43137"/>
                    </a:srgbClr>
                  </a:outerShdw>
                </a:effectLst>
                <a:highlight>
                  <a:srgbClr val="FFFF00"/>
                </a:highlight>
                <a:latin typeface="Cambria" panose="02040503050406030204" pitchFamily="18" charset="0"/>
                <a:ea typeface="Cambria" panose="02040503050406030204" pitchFamily="18" charset="0"/>
                <a:cs typeface="Times New Roman" panose="02020603050405020304" pitchFamily="18" charset="0"/>
              </a:rPr>
              <a:t> 44.13-15).</a:t>
            </a:r>
          </a:p>
        </p:txBody>
      </p:sp>
      <p:pic>
        <p:nvPicPr>
          <p:cNvPr id="4" name="Imagem 3"/>
          <p:cNvPicPr>
            <a:picLocks noChangeAspect="1"/>
          </p:cNvPicPr>
          <p:nvPr/>
        </p:nvPicPr>
        <p:blipFill>
          <a:blip r:embed="rId2"/>
          <a:stretch>
            <a:fillRect/>
          </a:stretch>
        </p:blipFill>
        <p:spPr>
          <a:xfrm>
            <a:off x="622593" y="1183776"/>
            <a:ext cx="1927559" cy="1875514"/>
          </a:xfrm>
          <a:prstGeom prst="rect">
            <a:avLst/>
          </a:prstGeom>
        </p:spPr>
      </p:pic>
      <p:sp>
        <p:nvSpPr>
          <p:cNvPr id="13" name="Retângulo 12"/>
          <p:cNvSpPr/>
          <p:nvPr/>
        </p:nvSpPr>
        <p:spPr>
          <a:xfrm>
            <a:off x="563017" y="3172393"/>
            <a:ext cx="2044716" cy="3685607"/>
          </a:xfrm>
          <a:prstGeom prst="rect">
            <a:avLst/>
          </a:prstGeom>
          <a:solidFill>
            <a:srgbClr val="826E64"/>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Retângulo 13"/>
          <p:cNvSpPr/>
          <p:nvPr/>
        </p:nvSpPr>
        <p:spPr>
          <a:xfrm>
            <a:off x="565093" y="0"/>
            <a:ext cx="2044716" cy="998579"/>
          </a:xfrm>
          <a:prstGeom prst="rect">
            <a:avLst/>
          </a:prstGeom>
          <a:solidFill>
            <a:srgbClr val="826E64"/>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8" name="Retângulo 17"/>
          <p:cNvSpPr/>
          <p:nvPr/>
        </p:nvSpPr>
        <p:spPr>
          <a:xfrm>
            <a:off x="563017" y="998579"/>
            <a:ext cx="2044716" cy="2173814"/>
          </a:xfrm>
          <a:prstGeom prst="rect">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2086946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tângulo 10"/>
          <p:cNvSpPr/>
          <p:nvPr/>
        </p:nvSpPr>
        <p:spPr>
          <a:xfrm>
            <a:off x="0" y="0"/>
            <a:ext cx="12192000" cy="6858000"/>
          </a:xfrm>
          <a:prstGeom prst="rect">
            <a:avLst/>
          </a:prstGeom>
          <a:solidFill>
            <a:srgbClr val="DAD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7" name="Retângulo 16"/>
          <p:cNvSpPr/>
          <p:nvPr/>
        </p:nvSpPr>
        <p:spPr>
          <a:xfrm>
            <a:off x="231494" y="185196"/>
            <a:ext cx="11723439" cy="6389224"/>
          </a:xfrm>
          <a:prstGeom prst="rect">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Espaço Reservado para Conteúdo 2"/>
          <p:cNvSpPr txBox="1">
            <a:spLocks/>
          </p:cNvSpPr>
          <p:nvPr/>
        </p:nvSpPr>
        <p:spPr>
          <a:xfrm>
            <a:off x="3048001" y="1095021"/>
            <a:ext cx="8576767" cy="494453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7000"/>
              </a:lnSpc>
              <a:spcAft>
                <a:spcPts val="800"/>
              </a:spcAft>
            </a:pPr>
            <a:r>
              <a:rPr lang="pt-BR" sz="2800" b="1" dirty="0" smtClean="0">
                <a:effectLst>
                  <a:outerShdw blurRad="38100" dist="38100" dir="2700000" algn="tl">
                    <a:srgbClr val="000000">
                      <a:alpha val="43137"/>
                    </a:srgbClr>
                  </a:outerShdw>
                </a:effectLst>
                <a:highlight>
                  <a:srgbClr val="FFFF00"/>
                </a:highlight>
                <a:latin typeface="Cambria" panose="02040503050406030204" pitchFamily="18" charset="0"/>
                <a:ea typeface="Cambria" panose="02040503050406030204" pitchFamily="18" charset="0"/>
                <a:cs typeface="Times New Roman" panose="02020603050405020304" pitchFamily="18" charset="0"/>
              </a:rPr>
              <a:t>“Ele queima a metade no fogo e com isso prepara a carne para comer; faz um assado e dele se farta; também se aquenta e diz: Ah! Já me aquentei, já vi </a:t>
            </a:r>
            <a:r>
              <a:rPr lang="pt-BR" sz="2800" b="1" dirty="0">
                <a:effectLst>
                  <a:outerShdw blurRad="38100" dist="38100" dir="2700000" algn="tl">
                    <a:srgbClr val="000000">
                      <a:alpha val="43137"/>
                    </a:srgbClr>
                  </a:outerShdw>
                </a:effectLst>
                <a:highlight>
                  <a:srgbClr val="FFFF00"/>
                </a:highlight>
                <a:latin typeface="Cambria" panose="02040503050406030204" pitchFamily="18" charset="0"/>
                <a:ea typeface="Cambria" panose="02040503050406030204" pitchFamily="18" charset="0"/>
                <a:cs typeface="Times New Roman" panose="02020603050405020304" pitchFamily="18" charset="0"/>
              </a:rPr>
              <a:t>o </a:t>
            </a:r>
            <a:r>
              <a:rPr lang="pt-BR" sz="2800" b="1" dirty="0" smtClean="0">
                <a:effectLst>
                  <a:outerShdw blurRad="38100" dist="38100" dir="2700000" algn="tl">
                    <a:srgbClr val="000000">
                      <a:alpha val="43137"/>
                    </a:srgbClr>
                  </a:outerShdw>
                </a:effectLst>
                <a:highlight>
                  <a:srgbClr val="FFFF00"/>
                </a:highlight>
                <a:latin typeface="Cambria" panose="02040503050406030204" pitchFamily="18" charset="0"/>
                <a:ea typeface="Cambria" panose="02040503050406030204" pitchFamily="18" charset="0"/>
                <a:cs typeface="Times New Roman" panose="02020603050405020304" pitchFamily="18" charset="0"/>
              </a:rPr>
              <a:t>fogo. </a:t>
            </a:r>
            <a:r>
              <a:rPr lang="pt-BR" sz="2800" b="1" dirty="0">
                <a:effectLst>
                  <a:outerShdw blurRad="38100" dist="38100" dir="2700000" algn="tl">
                    <a:srgbClr val="000000">
                      <a:alpha val="43137"/>
                    </a:srgbClr>
                  </a:outerShdw>
                </a:effectLst>
                <a:highlight>
                  <a:srgbClr val="FFFF00"/>
                </a:highlight>
                <a:latin typeface="Cambria" panose="02040503050406030204" pitchFamily="18" charset="0"/>
                <a:ea typeface="Cambria" panose="02040503050406030204" pitchFamily="18" charset="0"/>
                <a:cs typeface="Times New Roman" panose="02020603050405020304" pitchFamily="18" charset="0"/>
              </a:rPr>
              <a:t>Então, do resto faz para si um deus, uma imagem de escultura; ajoelha-se diante dela, prostra-se e lhe dirige a sua súplica, dizendo: Livra-me, porquanto tu és o meu deus. Nada sabem, nem entendem; porque se lhes untaram os olhos, para que não vejam, e o coração, para que não </a:t>
            </a:r>
            <a:r>
              <a:rPr lang="pt-BR" sz="2800" b="1" dirty="0" smtClean="0">
                <a:effectLst>
                  <a:outerShdw blurRad="38100" dist="38100" dir="2700000" algn="tl">
                    <a:srgbClr val="000000">
                      <a:alpha val="43137"/>
                    </a:srgbClr>
                  </a:outerShdw>
                </a:effectLst>
                <a:highlight>
                  <a:srgbClr val="FFFF00"/>
                </a:highlight>
                <a:latin typeface="Cambria" panose="02040503050406030204" pitchFamily="18" charset="0"/>
                <a:ea typeface="Cambria" panose="02040503050406030204" pitchFamily="18" charset="0"/>
                <a:cs typeface="Times New Roman" panose="02020603050405020304" pitchFamily="18" charset="0"/>
              </a:rPr>
              <a:t>entendam” (</a:t>
            </a:r>
            <a:r>
              <a:rPr lang="pt-BR" sz="2800" b="1" dirty="0" err="1" smtClean="0">
                <a:effectLst>
                  <a:outerShdw blurRad="38100" dist="38100" dir="2700000" algn="tl">
                    <a:srgbClr val="000000">
                      <a:alpha val="43137"/>
                    </a:srgbClr>
                  </a:outerShdw>
                </a:effectLst>
                <a:highlight>
                  <a:srgbClr val="FFFF00"/>
                </a:highlight>
                <a:latin typeface="Cambria" panose="02040503050406030204" pitchFamily="18" charset="0"/>
                <a:ea typeface="Cambria" panose="02040503050406030204" pitchFamily="18" charset="0"/>
                <a:cs typeface="Times New Roman" panose="02020603050405020304" pitchFamily="18" charset="0"/>
              </a:rPr>
              <a:t>Is</a:t>
            </a:r>
            <a:r>
              <a:rPr lang="pt-BR" sz="2800" b="1" dirty="0" smtClean="0">
                <a:effectLst>
                  <a:outerShdw blurRad="38100" dist="38100" dir="2700000" algn="tl">
                    <a:srgbClr val="000000">
                      <a:alpha val="43137"/>
                    </a:srgbClr>
                  </a:outerShdw>
                </a:effectLst>
                <a:highlight>
                  <a:srgbClr val="FFFF00"/>
                </a:highlight>
                <a:latin typeface="Cambria" panose="02040503050406030204" pitchFamily="18" charset="0"/>
                <a:ea typeface="Cambria" panose="02040503050406030204" pitchFamily="18" charset="0"/>
                <a:cs typeface="Times New Roman" panose="02020603050405020304" pitchFamily="18" charset="0"/>
              </a:rPr>
              <a:t> 44.16-18).</a:t>
            </a:r>
          </a:p>
        </p:txBody>
      </p:sp>
      <p:pic>
        <p:nvPicPr>
          <p:cNvPr id="4" name="Imagem 3"/>
          <p:cNvPicPr>
            <a:picLocks noChangeAspect="1"/>
          </p:cNvPicPr>
          <p:nvPr/>
        </p:nvPicPr>
        <p:blipFill>
          <a:blip r:embed="rId2"/>
          <a:stretch>
            <a:fillRect/>
          </a:stretch>
        </p:blipFill>
        <p:spPr>
          <a:xfrm>
            <a:off x="622593" y="1183776"/>
            <a:ext cx="1927559" cy="1875514"/>
          </a:xfrm>
          <a:prstGeom prst="rect">
            <a:avLst/>
          </a:prstGeom>
        </p:spPr>
      </p:pic>
      <p:sp>
        <p:nvSpPr>
          <p:cNvPr id="13" name="Retângulo 12"/>
          <p:cNvSpPr/>
          <p:nvPr/>
        </p:nvSpPr>
        <p:spPr>
          <a:xfrm>
            <a:off x="563017" y="3172393"/>
            <a:ext cx="2044716" cy="3685607"/>
          </a:xfrm>
          <a:prstGeom prst="rect">
            <a:avLst/>
          </a:prstGeom>
          <a:solidFill>
            <a:srgbClr val="826E64"/>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Retângulo 13"/>
          <p:cNvSpPr/>
          <p:nvPr/>
        </p:nvSpPr>
        <p:spPr>
          <a:xfrm>
            <a:off x="565093" y="0"/>
            <a:ext cx="2044716" cy="998579"/>
          </a:xfrm>
          <a:prstGeom prst="rect">
            <a:avLst/>
          </a:prstGeom>
          <a:solidFill>
            <a:srgbClr val="826E64"/>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8" name="Retângulo 17"/>
          <p:cNvSpPr/>
          <p:nvPr/>
        </p:nvSpPr>
        <p:spPr>
          <a:xfrm>
            <a:off x="563017" y="998579"/>
            <a:ext cx="2044716" cy="2173814"/>
          </a:xfrm>
          <a:prstGeom prst="rect">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081018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TotalTime>
  <Words>1600</Words>
  <Application>Microsoft Office PowerPoint</Application>
  <PresentationFormat>Widescreen</PresentationFormat>
  <Paragraphs>38</Paragraphs>
  <Slides>21</Slides>
  <Notes>0</Notes>
  <HiddenSlides>0</HiddenSlides>
  <MMClips>0</MMClips>
  <ScaleCrop>false</ScaleCrop>
  <HeadingPairs>
    <vt:vector size="6" baseType="variant">
      <vt:variant>
        <vt:lpstr>Fontes usadas</vt:lpstr>
      </vt:variant>
      <vt:variant>
        <vt:i4>6</vt:i4>
      </vt:variant>
      <vt:variant>
        <vt:lpstr>Tema</vt:lpstr>
      </vt:variant>
      <vt:variant>
        <vt:i4>1</vt:i4>
      </vt:variant>
      <vt:variant>
        <vt:lpstr>Títulos de slides</vt:lpstr>
      </vt:variant>
      <vt:variant>
        <vt:i4>21</vt:i4>
      </vt:variant>
    </vt:vector>
  </HeadingPairs>
  <TitlesOfParts>
    <vt:vector size="28" baseType="lpstr">
      <vt:lpstr>Arial</vt:lpstr>
      <vt:lpstr>Calibri</vt:lpstr>
      <vt:lpstr>Calibri Light</vt:lpstr>
      <vt:lpstr>Cambria</vt:lpstr>
      <vt:lpstr>Rockwell Extra Bold</vt:lpstr>
      <vt:lpstr>Times New Roman</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Marcelo</dc:creator>
  <cp:lastModifiedBy>Marcelo</cp:lastModifiedBy>
  <cp:revision>20</cp:revision>
  <dcterms:created xsi:type="dcterms:W3CDTF">2024-06-22T11:59:09Z</dcterms:created>
  <dcterms:modified xsi:type="dcterms:W3CDTF">2024-06-28T20:18:13Z</dcterms:modified>
</cp:coreProperties>
</file>