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87" r:id="rId4"/>
    <p:sldId id="288" r:id="rId5"/>
    <p:sldId id="277" r:id="rId6"/>
    <p:sldId id="286" r:id="rId7"/>
    <p:sldId id="280" r:id="rId8"/>
    <p:sldId id="281" r:id="rId9"/>
    <p:sldId id="282" r:id="rId10"/>
    <p:sldId id="283" r:id="rId11"/>
    <p:sldId id="284" r:id="rId12"/>
    <p:sldId id="278" r:id="rId13"/>
    <p:sldId id="285" r:id="rId14"/>
    <p:sldId id="279" r:id="rId15"/>
    <p:sldId id="266" r:id="rId16"/>
    <p:sldId id="289" r:id="rId17"/>
    <p:sldId id="291" r:id="rId18"/>
    <p:sldId id="292" r:id="rId19"/>
    <p:sldId id="26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3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8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5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9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1685-3A48-4E68-B128-108A4CEEF138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6B70-F7DE-4BBA-9562-BD59A12C2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7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211027" y="3750199"/>
            <a:ext cx="4518205" cy="2453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ESPÍRITOS     DE ENFERMIDADE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17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09"/>
            <a:ext cx="8113137" cy="433951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estava ali uma mulher que tinha um espírito de enfermidade havia já dezoito anos; e andava encurvada, e não podia de modo algum endireitar-se. Vendo-a Jesus, chamou-a, e disse-lhe: Mulher, estás livre da tua enfermidade; e impôs-lhe as mãos, e imediatamente ela se endireitou e glorificava a Deus”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13.11-13).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3253480"/>
            <a:ext cx="7870070" cy="332094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não devia ser solta desta prisão, no dia de sábado, esta que é filha de Abraão, a qual há dezoito anos Satanás tinha presa?”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Lc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13.16).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63902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616308"/>
            <a:ext cx="11412637" cy="2207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ESPÍRITOS DE ENFERMIDADE PODEM ESTAR RELACIONADOS A AFLIÇÃO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889957"/>
            <a:ext cx="8160152" cy="3684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Sabemos que “no servo de Deus o maligno não toca” (1Jo 5.18). Entretanto, há ocasiões em que Deus pode permitir que o seu nome seja glorificado na vida de um dos seus filhos através de um “espinho na carne” (2Co 12.7). Nesse caso, a ação maligna pode ser permitida, dentro de certos limites.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2" descr="Download Beautiful Sound - Black White Men Png - Full Size PNG Image - 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922" y="2586685"/>
            <a:ext cx="3448765" cy="42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09"/>
            <a:ext cx="7719599" cy="433951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“Disse, pois, o Senhor a Satanás: Eis que ele está no teu poder; somente poupa-lhe a vida. Saiu, pois, Satanás da presença do Senhor, e feriu Jó de úlceras malignas, desde a planta do pé até ao alto da cabeça. E Jó, tomando um caco para com ele se raspar, sentou-se no meio da cinza” (Jó 2.6-8).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63902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616308"/>
            <a:ext cx="11412637" cy="2207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NEM TODA DOENÇA É CAUSADA POR ESPÍRITOS DE ENFERMIDADE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127022"/>
            <a:ext cx="8160152" cy="3447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Não existe base bíblica para afirmar que toda doença vem do diabo. Adoecemos por causa da própria fragilidade humana, por vivermos em um mundo caído e estarmos rodeado de micróbios. A maioria das enfermidades tem causa natural, e por isso responde ao tratamento médico.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7" y="2369378"/>
            <a:ext cx="3368640" cy="52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756832" y="1145894"/>
            <a:ext cx="5069713" cy="5037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“Com a permissão divina, um cristão pode passar por ataques ou doenças oriundas de demônios. Mas nem toda doença é demoníaca. A maioria tem causas físicas bem definidas, ou tem natureza psicossomática”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32" y="1963797"/>
            <a:ext cx="8407987" cy="48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338086"/>
            <a:ext cx="8008966" cy="423633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Isaías dissera: Tomem uma pasta de figos e ponham como cataplasma sobre a úlcera, 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Ezequias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sarará”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38.21).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bebas mais água só, mas usa um pouco de vinho, por causa do teu estômago e das tuas frequentes enfermidades” (1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5.23).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63902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12637" cy="2174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COMO PODEMOS DERROTAR OS ESPÍRITOS DE ENFERMIDADE?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397956"/>
            <a:ext cx="8160152" cy="3176465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Orando pelos enfermos.</a:t>
            </a:r>
          </a:p>
          <a:p>
            <a:pPr marL="514350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Repreendendo os espíritos.</a:t>
            </a:r>
          </a:p>
          <a:p>
            <a:pPr marL="514350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Abandonando todo o pecado.</a:t>
            </a:r>
          </a:p>
          <a:p>
            <a:pPr marL="514350" indent="-514350">
              <a:buAutoNum type="arabicParenR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Renunciando a toda mágoa e ressentimento.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736" y="2513247"/>
            <a:ext cx="4055426" cy="43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756832" y="1851950"/>
            <a:ext cx="5069713" cy="4331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amargura e a falta de perdão são as fortalezas satânicas mais solidamente fincadas nas mentes dos crentes, e as que mais deliciam o diabo” (Neil T. Anderson).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73" y="2118603"/>
            <a:ext cx="3848368" cy="47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910087" y="3750198"/>
            <a:ext cx="4981192" cy="2731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</a:t>
            </a:r>
          </a:p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18) A ESTRUTURA DO EXÉRCITO DE SATANÁS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910087" y="475309"/>
            <a:ext cx="4514125" cy="3031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eu tirarei do meio de vós as enfermidades” (</a:t>
            </a:r>
            <a:r>
              <a:rPr lang="pt-B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Êx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23.25).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63902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312516"/>
            <a:ext cx="11412637" cy="2124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SÃO ESPÍRITOS DE ENFERMIDADE?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2928395"/>
            <a:ext cx="8160152" cy="3646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 espírito de enfermidade é um demônio que se especializou em provocar doenças ou simular seus sintomas. Agindo no corpo de uma pessoa, ele tem a oportunidade de atormentá-la e ainda assim passar desapercebido, já que sua ação é muitas vezes confundida com uma enfermidade natural.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486" y="2369378"/>
            <a:ext cx="7146092" cy="47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234909"/>
            <a:ext cx="8113137" cy="433951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“Sendo já tarde, tendo-se posto o sol, traziam-lhe todos os enfermos, e os endemoninhados, e toda a cidade estava reunida à porta; e ele curou muitos doentes atacados de diversas moléstias, e expulsou muitos demônios; mas não permitia que os demônios falassem, porque o conheciam” (Mc 1.32-34).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822367"/>
            <a:ext cx="7835346" cy="375205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“Concernente a Jesus de Nazaré, como Deus o ungiu com o Espírito Santo e com poder; o qual andou por toda parte, fazendo o bem e curando a todos os oprimidos do diabo, porque Deus era com ele” (At 10.38).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63902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616308"/>
            <a:ext cx="11412637" cy="2207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ESPÍRITOS DE ENFERMIDADE PODEM ESTAR RELACIONADOS A POSSESSÃO OU OPRESSÃO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622877" y="3093157"/>
            <a:ext cx="8160152" cy="3481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Isso acontece porque “a casa está vazia”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12.43-45) ou “se dá lugar ao diabo” 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Ef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4.27). A origem pode estar na herança familiar ou no envolvimento com o ocultismo. A pessoa também pode ter sido vítima de um ritual, ter se aprofundado no pecado ou dado lugar ao ressentimento.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6" descr="Equipa - Data Co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71" y="2051426"/>
            <a:ext cx="5099514" cy="50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756832" y="879677"/>
            <a:ext cx="5069713" cy="5304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“Nem todas as doenças são demoníacas; mas algumas, sim. A Bíblia fala que Jesus curou pessoas de espíritos de enfermidade, expulsando os demônios. A doença produzida por eles é consequência de opressão ou de possessão”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32" y="1963797"/>
            <a:ext cx="8407987" cy="48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822367"/>
            <a:ext cx="7395507" cy="375205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“Enquanto esses se retiravam, eis que lhe trouxeram um homem mudo e endemoninhado. E, expulso o demônio, falou o mudo, e as multidões se admiraram, dizendo: Nunca tal se viu em Israel”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9.32,33).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2480827"/>
            <a:ext cx="7835346" cy="409359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“Quando chegaram à multidão, aproximou-se de Jesus um homem que, ajoelhando-se diante dele, disse: Senhor, tem compaixão de meu filho, porque é epiléptico e sofre muito; pois por muitas vezes cai no fogo, e muitas vezes na água”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17.14,15).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864519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419" y="1388962"/>
            <a:ext cx="5884558" cy="647796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88011" y="4467827"/>
            <a:ext cx="1634422" cy="23149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688011" y="4699319"/>
            <a:ext cx="1634422" cy="127324"/>
          </a:xfrm>
          <a:prstGeom prst="rect">
            <a:avLst/>
          </a:prstGeom>
        </p:spPr>
      </p:pic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428979" y="3438677"/>
            <a:ext cx="7835346" cy="313574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Jesus repreendeu ao demônio, o qual saiu do menino, que desde aquela hora ficou curado”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17.18).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955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17</cp:revision>
  <dcterms:created xsi:type="dcterms:W3CDTF">2024-07-04T19:33:19Z</dcterms:created>
  <dcterms:modified xsi:type="dcterms:W3CDTF">2024-07-09T13:15:30Z</dcterms:modified>
</cp:coreProperties>
</file>