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87" r:id="rId5"/>
    <p:sldId id="270" r:id="rId6"/>
    <p:sldId id="271" r:id="rId7"/>
    <p:sldId id="272" r:id="rId8"/>
    <p:sldId id="273" r:id="rId9"/>
    <p:sldId id="259" r:id="rId10"/>
    <p:sldId id="276" r:id="rId11"/>
    <p:sldId id="279" r:id="rId12"/>
    <p:sldId id="278" r:id="rId13"/>
    <p:sldId id="280" r:id="rId14"/>
    <p:sldId id="283" r:id="rId15"/>
    <p:sldId id="281" r:id="rId16"/>
    <p:sldId id="282" r:id="rId17"/>
    <p:sldId id="284" r:id="rId18"/>
    <p:sldId id="285" r:id="rId19"/>
    <p:sldId id="286" r:id="rId20"/>
    <p:sldId id="28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BD"/>
    <a:srgbClr val="FFFF79"/>
    <a:srgbClr val="B8B4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0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4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0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2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0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5DA0-E5CA-4AF0-91CC-BFBA7F8E95F0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2D0F-21E3-402E-A460-065E2806C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750199"/>
            <a:ext cx="4043113" cy="2673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ESTRUTURA DO EXÉRCITO DE SATANÁS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18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DEMÔNIOS EXERCEM UM DOMÍNIO GEOGRÁFICO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159889"/>
            <a:ext cx="8160152" cy="3414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Certos principados estão estabelecidos sobre regiões ou países, comandando ali os espíritos malignos. Outros podem exercer seu domínio sobre áreas culturais, políticas, ideológicas ou financeiras.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 descr="Resultado de imagem para man crossed arm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4" y="1810110"/>
            <a:ext cx="3961719" cy="55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85458" y="1643605"/>
            <a:ext cx="6597570" cy="521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Antigo Testamento parece confirmar o conceito de nomeação das forças satânicas para realizar o plano de Satanás em certas regiões geográficas. Existem demônios específicos designados para áreas e povos específicos”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869" y="-1858039"/>
            <a:ext cx="7976672" cy="87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326511"/>
            <a:ext cx="7846920" cy="424790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o príncipe do reino da Pérsia me resistiu por vinte e um dias, e eis que Miguel, um dos primeiros príncipes, veio para ajudar-me, e eu o deixei ali com os reis da Pérsia... Sabes por que eu vim a ti? Agora tornarei a pelejar contra o príncipe dos persas; e, saindo eu, eis que virá o príncipe da Grécia”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Dn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10.13,20).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3296" y="1351715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JESUS É MAIS PODEROSO DO QUE TODO O EXÉRCITO DE SATANÁS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206187"/>
            <a:ext cx="8160152" cy="3368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Lutamos contra um exército numeroso, poderoso e bem-articulado. Entretanto, nosso General é infinitamente mais forte do que a soma de todos os seus inimigos. Cristo já triunfou sobre as forças do mal.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4279" y="2002420"/>
            <a:ext cx="6400921" cy="61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080715"/>
            <a:ext cx="7812196" cy="44937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“Que operou em Cristo, ressuscitando-o dentre os mortos e fazendo-o sentar-se à sua direita nos céus, muito acima de todo principado, e autoridade, e poder, e domínio, e de todo nome que se nomeia, não só neste século, mas também no vindouro; e sujeitou todas as coisas debaixo dos seus pés, e para ser cabeça sobre todas as coisas o deu à igreja”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1.20-22).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3297" y="1166519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3438676"/>
            <a:ext cx="6446383" cy="313574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tendo despojado os principados e potestades, os exibiu publicamente, e deles triunfou na mesma cruz” (Cl 2.15).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8866" y="2392982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3438676"/>
            <a:ext cx="6643153" cy="313574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“Cristo, que está à destra de Deus, tendo subido ao céu,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havendo-se-lhe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sujeitado os anjos, e as autoridades, e as potestades” (1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3.22).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8866" y="2392982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EM CRISTO, TEMOS VITÓRIA SOBRE   O EXÉRCITO DE SATANÁS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067291"/>
            <a:ext cx="8160152" cy="3507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Desde que nos convertemos, passamos a nos assentar, espiritualmente, junto com Cristo. Isso significa que temos a sua autoridade para enfrentar e vencer qualquer ação maligna que se levante contra a vontade de Deus.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44" y="1794077"/>
            <a:ext cx="4839629" cy="50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85458" y="474133"/>
            <a:ext cx="6597570" cy="638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Filho de Deus se manifestou para destruir as obras do diabo. Na ascensão, Deus colocou seu Filho numa posição de indiscutível autoridade, acima de todo principado e potestade, afastando qualquer nome que quisesse  desafiar sua autoridade. E porque partilhamos dessa mesma posição, ele nos delegou sua autoridade tornando-nos seus representantes aqui na terra”           (R. Arthur Mathews).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004" y="0"/>
            <a:ext cx="5375419" cy="69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822367"/>
            <a:ext cx="7175588" cy="375205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“Estando nós ainda mortos em nossos delitos, nos vivificou juntamente com Cristo (pela graça sois salvos), e nos ressuscitou juntamente com ele, e com ele nos fez sentar nas regiões celestes em Cristo Jesus”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2.5,6).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3297" y="1752903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E OS DEMÔNIOS FORMAM UM EXÉRCITO ORGANIZADO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460978"/>
            <a:ext cx="8160152" cy="4113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Ao ser expulso do céu, Lúcifer levou com ele muitos anjos rebeldes, que são os demônios. Esses seres espirituais se organizaram para prejudicar a humanidade. A vida cristã é uma batalha constante contra um exército poderoso e maligno. Entretanto, o Senhor nos tem prometido a vitória.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813" y="2002420"/>
            <a:ext cx="5026503" cy="4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423949" y="3750199"/>
            <a:ext cx="5305284" cy="2673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                19) EXPULSANDO DEMÔNIOS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542593" y="277793"/>
            <a:ext cx="5067996" cy="3426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consequência de você entrar em contato com a majestade de Cristo é que você subjuga o inimigo” (Graham </a:t>
            </a:r>
            <a:r>
              <a:rPr lang="pt-BR" sz="7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Coke</a:t>
            </a:r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3438676"/>
            <a:ext cx="7106140" cy="313574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também eu te digo que tu és Pedro, e sobre esta pedra edificarei a minha igreja, e as portas do inferno não prevalecerão contra ela”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16.18).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8866" y="2392982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92890" y="1670756"/>
            <a:ext cx="6108218" cy="450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“Se nos quisessem devorar demônios não contados, não nos podiam assustar, nem somos derrotados. O grande acusador dos servos do Senhor já condenado está, vencido cairá por uma só palavra” (Martinho Lutero).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Martin Luther PNG Download grátis -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568">
            <a:off x="-2475572" y="-255158"/>
            <a:ext cx="8929531" cy="95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CONHECER A ESTRUTURA DO REINO DAS TREVAS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009418"/>
            <a:ext cx="8160152" cy="3565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Todo exército deve conhecer a formação e as táticas do seu inimigo a fim de sobrepujá-lo no campo de batalha. Saber como o exército de Satanás está estruturado nos ajudará a combatê-lo de forma mais eficiente.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998" y="2002421"/>
            <a:ext cx="4019105" cy="55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92890" y="1761067"/>
            <a:ext cx="6108218" cy="4411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“Todo aquele que se propõe a entrar numa batalha tem, necessariamente, que saber quem é o seu inimigo, como ele se manifesta e age, e qual o seu sistema de trabalho”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594">
            <a:off x="-4710958" y="-258761"/>
            <a:ext cx="22325971" cy="128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002420"/>
          </a:xfrm>
          <a:prstGeom prst="rect">
            <a:avLst/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7"/>
            <a:ext cx="11717867" cy="1689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REINO DAS TREVAS SE CARACTERIZA POR UMA HIERARQUIA</a:t>
            </a:r>
            <a:endParaRPr lang="pt-B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009418"/>
            <a:ext cx="8160152" cy="3565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mesmo modo como em um exército humano existem soldados, sargentos, capitães, generais e assim por diante, há entre os demônios diferentes níveis de autoridade e de força, bem como diferentes áreas de atuação.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0210" y="2124892"/>
            <a:ext cx="3587340" cy="47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85458" y="270933"/>
            <a:ext cx="6597570" cy="658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“Satanás é o comandante-em-chefe das forças das trevas. Sob as ordens de Satanás está um grupo de comandantes chamados principados. No nível logo abaixo estão as potestades. O nível seguinte é constituído dos príncipes do mundo destas trevas. Estes têm, sob o seu comando, um vastíssimo nível final de seres espirituais, chamados de hostes espirituais da iniquidade ou espíritos maus nas regiões celestes”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869" y="-1858039"/>
            <a:ext cx="7976672" cy="87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822366"/>
            <a:ext cx="7603851" cy="375205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não é contra carne e sangue que temos de lutar, mas sim contra os principados, contra as potestades, contra os príncipes do mundo destas trevas, contra as hostes espirituais da iniquidade nas regiões celestes”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6.12).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Arrow Pointing Stick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2">
            <a:off x="628866" y="1656315"/>
            <a:ext cx="966162" cy="9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976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21</cp:revision>
  <dcterms:created xsi:type="dcterms:W3CDTF">2024-07-10T14:31:46Z</dcterms:created>
  <dcterms:modified xsi:type="dcterms:W3CDTF">2024-07-17T14:31:55Z</dcterms:modified>
</cp:coreProperties>
</file>