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91" r:id="rId5"/>
    <p:sldId id="292" r:id="rId6"/>
    <p:sldId id="290" r:id="rId7"/>
    <p:sldId id="287" r:id="rId8"/>
    <p:sldId id="288" r:id="rId9"/>
    <p:sldId id="289" r:id="rId10"/>
    <p:sldId id="281" r:id="rId11"/>
    <p:sldId id="293" r:id="rId12"/>
    <p:sldId id="297" r:id="rId13"/>
    <p:sldId id="285" r:id="rId14"/>
    <p:sldId id="282" r:id="rId15"/>
    <p:sldId id="300" r:id="rId16"/>
    <p:sldId id="283" r:id="rId17"/>
    <p:sldId id="294" r:id="rId18"/>
    <p:sldId id="295" r:id="rId19"/>
    <p:sldId id="298" r:id="rId20"/>
    <p:sldId id="263" r:id="rId21"/>
    <p:sldId id="264" r:id="rId22"/>
    <p:sldId id="265" r:id="rId23"/>
    <p:sldId id="299" r:id="rId24"/>
    <p:sldId id="277" r:id="rId25"/>
    <p:sldId id="278" r:id="rId26"/>
    <p:sldId id="30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4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2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5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1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7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1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5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32F-DE11-4768-AF12-D94A9131740A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0051-0FC1-4354-91A6-5340FDE45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669176"/>
            <a:ext cx="4043113" cy="254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EXPULSANDO DEMÔNIOS</a:t>
            </a:r>
          </a:p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PARTE 1 -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19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OS DISCÍPULOS DEVERIAM EXPULSAR DEMÔNIOS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257778"/>
            <a:ext cx="8160152" cy="4316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Cristo deu autoridade aos seus discípulos e disse-lhes que expulsassem demônios em seu nome.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622876" y="3770489"/>
            <a:ext cx="8160153" cy="456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“E, chamando a si os seus doze discípulos, deu-lhes autoridade sobre os espíritos imundos, para os expulsarem, e para curarem toda sorte de doenças e enfermidades”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" y="2585653"/>
            <a:ext cx="8756903" cy="49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951543"/>
            <a:ext cx="6786409" cy="343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designou doze para que estivessem com ele, e os mandasse a pregar; e para que tivessem autoridade de expulsar demônios” (Mc 3.14,15).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43123"/>
            <a:ext cx="7550338" cy="394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chamou a si os doze, e começou a enviá-los a dois e dois, e dava-lhes poder sobre os espíritos imundos. (...) Então saíram e pregaram que todos se arrependessem; e expulsavam muitos demônios, e ungiam muitos enfermos com óleo, e os curavam” (Mc 6.7,12,13).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849523"/>
            <a:ext cx="7399867" cy="353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“Voltaram depois os setenta com alegria, dizendo: Senhor, em teu nome,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até os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demônios se nos submetem. Respondeu-lhes ele: Eu via Satanás, como raio, cair do céu”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10.17,18).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OS CRISTÃOS DEVEM EXPULSAR DEMÔNIOS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291644"/>
            <a:ext cx="8160152" cy="4282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Assim como faziam os primeiros seguidores de Cristo, espera-se que os servos de Deus nos dias de hoje libertem os endemoninhados em nome de Jesus.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622876" y="4301067"/>
            <a:ext cx="7022546" cy="317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estes sinais acompanharão aos que crerem: em meu nome expulsarão demônios; falarão em novas línguas” (Mc 16.17).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8" descr="Thinking Woman PNG Pic -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366" y="2801869"/>
            <a:ext cx="2189223" cy="40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275635"/>
            <a:ext cx="6786409" cy="311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“Curai os enfermos, ressuscitai os mortos, limpai os leprosos, expulsai os demônios; de graça recebestes, de graça dai”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5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O MAIS IMPORTANTE NÃO       É EXPULSAR DEMÔNIOS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488558"/>
            <a:ext cx="8160152" cy="4085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 devemos ficar empolgados demais com o ministério do exorcismo. O importante é servir a Deus fielmente.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622876" y="4120586"/>
            <a:ext cx="7940233" cy="349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Contudo, não vos alegreis porque se vos submetem os espíritos; alegrai-vos antes por estarem os vossos nomes escritos nos céus”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10.20).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3" descr="Businessman HD PNG Transparent Businessman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331" y="2710995"/>
            <a:ext cx="2561865" cy="414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6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071868"/>
            <a:ext cx="7804981" cy="431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“Nem todo o que me diz: Senhor, Senhor! entrará no reino dos céus, mas aquele que faz a vontade de meu Pai, que está nos céus. Muitos me dirão naquele dia: Senhor, Senhor, não profetizamos nós em teu nome?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em teu nome não expulsamos demônios?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em teu nome não fizemos muitos milagres? (...) 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71463"/>
            <a:ext cx="6786409" cy="321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Então lhes direi claramente: Nunca vos conheci; apartai-vos de mim, vós que praticais a iniquidade”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7.21-23).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5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PRECISAMOS ESTAR EM COMUNHÃO COM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437681"/>
            <a:ext cx="8160152" cy="3136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 existem “fórmulas mágicas” para expulsar demônios. Não adianta usarmos o nome de Jesus se não estamos em comunhão com ele.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" y="2651179"/>
            <a:ext cx="3958542" cy="49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EXPULSAR DEMÔNIOS ERA PARTE DO MINISTÉRIO DE JESUS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488558"/>
            <a:ext cx="8160152" cy="4085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Novo Testamento apresenta Jesus expulsando demônios com frequência. Isso era considerado um sinal importante da chegada do reino de Deus. </a:t>
            </a:r>
          </a:p>
          <a:p>
            <a:pPr marL="0" indent="0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622876" y="4618299"/>
            <a:ext cx="8055980" cy="300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“Mas, se é pelo Espírito de Deus que eu expulso os demônios, logo é chegado a vós o reino de Deus”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12.28).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1" y="2794342"/>
            <a:ext cx="2471611" cy="40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546429"/>
            <a:ext cx="6786409" cy="3842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também alguns dos exorcistas judeus, ambulantes, tentavam invocar o nome de Jesus sobre os que tinham espíritos malignos, dizendo: Esconjuro-vos por Jesus a quem Paulo prega. (...)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43123"/>
            <a:ext cx="6786409" cy="3946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E os que faziam isto eram sete filhos de Ceva, judeu, um dos principais sacerdotes. Respondendo, porém, o espírito maligno, disse: A Jesus conheço, e sei quem é Paulo; mas vós, quem sois? (...)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628319"/>
            <a:ext cx="6786409" cy="3760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Então o homem, no qual estava o espírito maligno, saltando sobre eles, apoderou-se de dois e prevaleceu contra eles, de modo que, nus e feridos, fugiram daquela casa” (At 19.13-16).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5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770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6) PRECISAMOS ANUNCIAR              A PALAVRA DE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437681"/>
            <a:ext cx="7766612" cy="3136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 ministério de libertação não é possível sem evangelização. Porque o principal não é que o demônio saia, e sim que Cristo entre!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2325" y="2889956"/>
            <a:ext cx="2127956" cy="3968044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Thinking Girl Transparen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2" y="2784101"/>
            <a:ext cx="2181371" cy="40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43123"/>
            <a:ext cx="6786409" cy="3946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havendo o espírito imundo saído do homem, anda por lugares áridos, buscando repouso, e não o encontra. Então, diz: Voltarei para minha casa, de onde saí, e, chegando, acha-a desocupada, varrida e adornada. (...)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2720051"/>
            <a:ext cx="6508616" cy="3669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Então vai e leva consigo outros sete espíritos piores do que ele e, entrando, habitam ali; e o último estado desse homem vem a ser pior do que o primeiro”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12.43-45).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660020" y="158044"/>
            <a:ext cx="6294914" cy="33085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melhor maneira de mantermos o inimigo fora é colocarmos Cristo dentro” (A. W. </a:t>
            </a:r>
            <a:r>
              <a:rPr lang="pt-BR" sz="7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Tozer</a:t>
            </a:r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612035" y="3790709"/>
            <a:ext cx="4390883" cy="274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           20)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EXPULSANDO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DEMÔNIOS</a:t>
            </a:r>
          </a:p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PARTE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31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2849523"/>
            <a:ext cx="6705386" cy="3539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“Caída a tarde, trouxeram-lhe muitos endemoninhados; e ele com a sua palavra expulsou os espíritos, e curou todos os enfermos”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8.16).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118167"/>
            <a:ext cx="7839705" cy="4271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“Tendo ele chegado ao outro lado, à terra dos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gadarenos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saíram-lhe ao encontro dois endemoninhados, vindos dos sepulcros; tão ferozes eram que ninguém podia passar por aquele caminho. E eis que gritaram, dizendo: Que temos nós contigo, Filho de Deus? Vieste atormentar-nos antes do tempo? (...)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1817226"/>
            <a:ext cx="7804981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Ora, a alguma distância deles, andava pastando uma grande manada de porcos. E os demônios rogavam-lhe, dizendo: Se nos expulsas, manda-nos entrar naquela manada de porcos. Disse-lhes Jesus: Ide. Então saíram, e entraram nos porcos; e eis que toda a manada se precipitou pelo despenhadeiro no mar, perecendo nas águas”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8.28-32).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83037"/>
            <a:ext cx="6786409" cy="3206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“Trouxeram-lhe então um endemoninhado cego e mudo; e ele o curou, de modo que o mudo falava e via”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12.22).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141316"/>
            <a:ext cx="6786409" cy="4247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estava na sinagoga um homem possesso de um espírito imundo, o qual gritou: Que temos nós contigo, Jesus, nazareno? Vieste destruir-nos? Bem sei quem és, o Santo de Deus. Mas Jesus o repreendeu, dizendo: Cala-te, e sai dele. (...)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118166"/>
            <a:ext cx="7550338" cy="4739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(...) Então o espírito imundo, convulsionando-o e clamando com grande voz, saiu dele. E todos se maravilharam a ponto de perguntarem entre si, dizendo: Que é isto? Uma nova doutrina com autoridade! Pois ele ordena aos espíritos imundos e eles lhe obedecem!” (Mc 1.23-27).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437681"/>
            <a:ext cx="6983179" cy="295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“Foi, então, por toda a Galileia, pregando nas sinagogas deles e expulsando os demônios” (Mc 1.39).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1218</Words>
  <Application>Microsoft Office PowerPoint</Application>
  <PresentationFormat>Widescreen</PresentationFormat>
  <Paragraphs>60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18</cp:revision>
  <dcterms:created xsi:type="dcterms:W3CDTF">2024-07-20T18:24:27Z</dcterms:created>
  <dcterms:modified xsi:type="dcterms:W3CDTF">2024-07-22T15:09:57Z</dcterms:modified>
</cp:coreProperties>
</file>