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6" r:id="rId4"/>
    <p:sldId id="268" r:id="rId5"/>
    <p:sldId id="273" r:id="rId6"/>
    <p:sldId id="267" r:id="rId7"/>
    <p:sldId id="265" r:id="rId8"/>
    <p:sldId id="264" r:id="rId9"/>
    <p:sldId id="269" r:id="rId10"/>
    <p:sldId id="272" r:id="rId11"/>
    <p:sldId id="275" r:id="rId12"/>
    <p:sldId id="274" r:id="rId13"/>
    <p:sldId id="271" r:id="rId14"/>
    <p:sldId id="270" r:id="rId15"/>
    <p:sldId id="276" r:id="rId16"/>
    <p:sldId id="259" r:id="rId17"/>
    <p:sldId id="277"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FFF"/>
    <a:srgbClr val="93FFFF"/>
    <a:srgbClr val="0DFF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9" autoAdjust="0"/>
    <p:restoredTop sz="94660"/>
  </p:normalViewPr>
  <p:slideViewPr>
    <p:cSldViewPr snapToGrid="0">
      <p:cViewPr varScale="1">
        <p:scale>
          <a:sx n="83" d="100"/>
          <a:sy n="83" d="100"/>
        </p:scale>
        <p:origin x="8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25BDA68-DEEF-4B65-9CD9-9FA3CA873EDD}" type="datetimeFigureOut">
              <a:rPr lang="pt-BR" smtClean="0"/>
              <a:t>06/08/2024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2D6FA1-055E-4ABE-901C-3E8A934AD8BF}" type="slidenum">
              <a:rPr lang="pt-BR" smtClean="0"/>
              <a:t>‹nº›</a:t>
            </a:fld>
            <a:endParaRPr lang="pt-BR"/>
          </a:p>
        </p:txBody>
      </p:sp>
    </p:spTree>
    <p:extLst>
      <p:ext uri="{BB962C8B-B14F-4D97-AF65-F5344CB8AC3E}">
        <p14:creationId xmlns:p14="http://schemas.microsoft.com/office/powerpoint/2010/main" val="182733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5BDA68-DEEF-4B65-9CD9-9FA3CA873EDD}" type="datetimeFigureOut">
              <a:rPr lang="pt-BR" smtClean="0"/>
              <a:t>06/08/2024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2D6FA1-055E-4ABE-901C-3E8A934AD8BF}" type="slidenum">
              <a:rPr lang="pt-BR" smtClean="0"/>
              <a:t>‹nº›</a:t>
            </a:fld>
            <a:endParaRPr lang="pt-BR"/>
          </a:p>
        </p:txBody>
      </p:sp>
    </p:spTree>
    <p:extLst>
      <p:ext uri="{BB962C8B-B14F-4D97-AF65-F5344CB8AC3E}">
        <p14:creationId xmlns:p14="http://schemas.microsoft.com/office/powerpoint/2010/main" val="38032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5BDA68-DEEF-4B65-9CD9-9FA3CA873EDD}" type="datetimeFigureOut">
              <a:rPr lang="pt-BR" smtClean="0"/>
              <a:t>06/08/2024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2D6FA1-055E-4ABE-901C-3E8A934AD8BF}" type="slidenum">
              <a:rPr lang="pt-BR" smtClean="0"/>
              <a:t>‹nº›</a:t>
            </a:fld>
            <a:endParaRPr lang="pt-BR"/>
          </a:p>
        </p:txBody>
      </p:sp>
    </p:spTree>
    <p:extLst>
      <p:ext uri="{BB962C8B-B14F-4D97-AF65-F5344CB8AC3E}">
        <p14:creationId xmlns:p14="http://schemas.microsoft.com/office/powerpoint/2010/main" val="7337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25BDA68-DEEF-4B65-9CD9-9FA3CA873EDD}" type="datetimeFigureOut">
              <a:rPr lang="pt-BR" smtClean="0"/>
              <a:t>06/08/2024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2D6FA1-055E-4ABE-901C-3E8A934AD8BF}" type="slidenum">
              <a:rPr lang="pt-BR" smtClean="0"/>
              <a:t>‹nº›</a:t>
            </a:fld>
            <a:endParaRPr lang="pt-BR"/>
          </a:p>
        </p:txBody>
      </p:sp>
    </p:spTree>
    <p:extLst>
      <p:ext uri="{BB962C8B-B14F-4D97-AF65-F5344CB8AC3E}">
        <p14:creationId xmlns:p14="http://schemas.microsoft.com/office/powerpoint/2010/main" val="298575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F25BDA68-DEEF-4B65-9CD9-9FA3CA873EDD}" type="datetimeFigureOut">
              <a:rPr lang="pt-BR" smtClean="0"/>
              <a:t>06/08/2024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2D6FA1-055E-4ABE-901C-3E8A934AD8BF}" type="slidenum">
              <a:rPr lang="pt-BR" smtClean="0"/>
              <a:t>‹nº›</a:t>
            </a:fld>
            <a:endParaRPr lang="pt-BR"/>
          </a:p>
        </p:txBody>
      </p:sp>
    </p:spTree>
    <p:extLst>
      <p:ext uri="{BB962C8B-B14F-4D97-AF65-F5344CB8AC3E}">
        <p14:creationId xmlns:p14="http://schemas.microsoft.com/office/powerpoint/2010/main" val="12047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25BDA68-DEEF-4B65-9CD9-9FA3CA873EDD}" type="datetimeFigureOut">
              <a:rPr lang="pt-BR" smtClean="0"/>
              <a:t>06/08/2024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2D6FA1-055E-4ABE-901C-3E8A934AD8BF}" type="slidenum">
              <a:rPr lang="pt-BR" smtClean="0"/>
              <a:t>‹nº›</a:t>
            </a:fld>
            <a:endParaRPr lang="pt-BR"/>
          </a:p>
        </p:txBody>
      </p:sp>
    </p:spTree>
    <p:extLst>
      <p:ext uri="{BB962C8B-B14F-4D97-AF65-F5344CB8AC3E}">
        <p14:creationId xmlns:p14="http://schemas.microsoft.com/office/powerpoint/2010/main" val="361422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25BDA68-DEEF-4B65-9CD9-9FA3CA873EDD}" type="datetimeFigureOut">
              <a:rPr lang="pt-BR" smtClean="0"/>
              <a:t>06/08/2024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32D6FA1-055E-4ABE-901C-3E8A934AD8BF}" type="slidenum">
              <a:rPr lang="pt-BR" smtClean="0"/>
              <a:t>‹nº›</a:t>
            </a:fld>
            <a:endParaRPr lang="pt-BR"/>
          </a:p>
        </p:txBody>
      </p:sp>
    </p:spTree>
    <p:extLst>
      <p:ext uri="{BB962C8B-B14F-4D97-AF65-F5344CB8AC3E}">
        <p14:creationId xmlns:p14="http://schemas.microsoft.com/office/powerpoint/2010/main" val="331402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25BDA68-DEEF-4B65-9CD9-9FA3CA873EDD}" type="datetimeFigureOut">
              <a:rPr lang="pt-BR" smtClean="0"/>
              <a:t>06/08/2024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32D6FA1-055E-4ABE-901C-3E8A934AD8BF}" type="slidenum">
              <a:rPr lang="pt-BR" smtClean="0"/>
              <a:t>‹nº›</a:t>
            </a:fld>
            <a:endParaRPr lang="pt-BR"/>
          </a:p>
        </p:txBody>
      </p:sp>
    </p:spTree>
    <p:extLst>
      <p:ext uri="{BB962C8B-B14F-4D97-AF65-F5344CB8AC3E}">
        <p14:creationId xmlns:p14="http://schemas.microsoft.com/office/powerpoint/2010/main" val="136699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5BDA68-DEEF-4B65-9CD9-9FA3CA873EDD}" type="datetimeFigureOut">
              <a:rPr lang="pt-BR" smtClean="0"/>
              <a:t>06/08/2024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32D6FA1-055E-4ABE-901C-3E8A934AD8BF}" type="slidenum">
              <a:rPr lang="pt-BR" smtClean="0"/>
              <a:t>‹nº›</a:t>
            </a:fld>
            <a:endParaRPr lang="pt-BR"/>
          </a:p>
        </p:txBody>
      </p:sp>
    </p:spTree>
    <p:extLst>
      <p:ext uri="{BB962C8B-B14F-4D97-AF65-F5344CB8AC3E}">
        <p14:creationId xmlns:p14="http://schemas.microsoft.com/office/powerpoint/2010/main" val="360272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F25BDA68-DEEF-4B65-9CD9-9FA3CA873EDD}" type="datetimeFigureOut">
              <a:rPr lang="pt-BR" smtClean="0"/>
              <a:t>06/08/2024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2D6FA1-055E-4ABE-901C-3E8A934AD8BF}" type="slidenum">
              <a:rPr lang="pt-BR" smtClean="0"/>
              <a:t>‹nº›</a:t>
            </a:fld>
            <a:endParaRPr lang="pt-BR"/>
          </a:p>
        </p:txBody>
      </p:sp>
    </p:spTree>
    <p:extLst>
      <p:ext uri="{BB962C8B-B14F-4D97-AF65-F5344CB8AC3E}">
        <p14:creationId xmlns:p14="http://schemas.microsoft.com/office/powerpoint/2010/main" val="16041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F25BDA68-DEEF-4B65-9CD9-9FA3CA873EDD}" type="datetimeFigureOut">
              <a:rPr lang="pt-BR" smtClean="0"/>
              <a:t>06/08/2024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2D6FA1-055E-4ABE-901C-3E8A934AD8BF}" type="slidenum">
              <a:rPr lang="pt-BR" smtClean="0"/>
              <a:t>‹nº›</a:t>
            </a:fld>
            <a:endParaRPr lang="pt-BR"/>
          </a:p>
        </p:txBody>
      </p:sp>
    </p:spTree>
    <p:extLst>
      <p:ext uri="{BB962C8B-B14F-4D97-AF65-F5344CB8AC3E}">
        <p14:creationId xmlns:p14="http://schemas.microsoft.com/office/powerpoint/2010/main" val="873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BDA68-DEEF-4B65-9CD9-9FA3CA873EDD}" type="datetimeFigureOut">
              <a:rPr lang="pt-BR" smtClean="0"/>
              <a:t>06/08/2024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D6FA1-055E-4ABE-901C-3E8A934AD8BF}" type="slidenum">
              <a:rPr lang="pt-BR" smtClean="0"/>
              <a:t>‹nº›</a:t>
            </a:fld>
            <a:endParaRPr lang="pt-BR"/>
          </a:p>
        </p:txBody>
      </p:sp>
    </p:spTree>
    <p:extLst>
      <p:ext uri="{BB962C8B-B14F-4D97-AF65-F5344CB8AC3E}">
        <p14:creationId xmlns:p14="http://schemas.microsoft.com/office/powerpoint/2010/main" val="159401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p:cNvSpPr txBox="1">
            <a:spLocks/>
          </p:cNvSpPr>
          <p:nvPr/>
        </p:nvSpPr>
        <p:spPr>
          <a:xfrm>
            <a:off x="7100711" y="468488"/>
            <a:ext cx="4972755" cy="6942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VENCENDO A</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0" name="Título 1"/>
          <p:cNvSpPr txBox="1">
            <a:spLocks/>
          </p:cNvSpPr>
          <p:nvPr/>
        </p:nvSpPr>
        <p:spPr>
          <a:xfrm>
            <a:off x="6604000" y="361243"/>
            <a:ext cx="5350933" cy="26754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7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BATALHA</a:t>
            </a: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ESPIRITUAL</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2" name="Retângulo 21"/>
          <p:cNvSpPr/>
          <p:nvPr/>
        </p:nvSpPr>
        <p:spPr>
          <a:xfrm>
            <a:off x="0" y="3750198"/>
            <a:ext cx="11954933" cy="282422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Picture 8" descr="MMarcia gif cadre frame circulo circle - Бесплатни анимирани ГИФ - PicMix"/>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584" y="4056653"/>
            <a:ext cx="1014880" cy="1014880"/>
          </a:xfrm>
          <a:prstGeom prst="rect">
            <a:avLst/>
          </a:prstGeom>
          <a:noFill/>
          <a:extLst>
            <a:ext uri="{909E8E84-426E-40DD-AFC4-6F175D3DCCD1}">
              <a14:hiddenFill xmlns:a14="http://schemas.microsoft.com/office/drawing/2010/main">
                <a:solidFill>
                  <a:srgbClr val="FFFFFF"/>
                </a:solidFill>
              </a14:hiddenFill>
            </a:ext>
          </a:extLst>
        </p:spPr>
      </p:pic>
      <p:sp>
        <p:nvSpPr>
          <p:cNvPr id="24" name="Título 1"/>
          <p:cNvSpPr txBox="1">
            <a:spLocks/>
          </p:cNvSpPr>
          <p:nvPr/>
        </p:nvSpPr>
        <p:spPr>
          <a:xfrm>
            <a:off x="7686119" y="3669175"/>
            <a:ext cx="4043113" cy="28862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PAPEL DOS ANJOS NA BATALHA ESPIRITUAL</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Título 1"/>
          <p:cNvSpPr txBox="1">
            <a:spLocks/>
          </p:cNvSpPr>
          <p:nvPr/>
        </p:nvSpPr>
        <p:spPr>
          <a:xfrm>
            <a:off x="6543929" y="3958543"/>
            <a:ext cx="1142190" cy="9544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dirty="0" smtClean="0">
                <a:solidFill>
                  <a:schemeClr val="bg1"/>
                </a:solidFill>
                <a:latin typeface="Rockwell Extra Bold" panose="02060903040505020403" pitchFamily="18" charset="0"/>
              </a:rPr>
              <a:t>21</a:t>
            </a:r>
            <a:endParaRPr lang="pt-BR" sz="4400" dirty="0">
              <a:solidFill>
                <a:schemeClr val="bg1"/>
              </a:solidFill>
              <a:latin typeface="Rockwell Extra Bold" panose="02060903040505020403" pitchFamily="18" charset="0"/>
            </a:endParaRPr>
          </a:p>
        </p:txBody>
      </p:sp>
      <p:pic>
        <p:nvPicPr>
          <p:cNvPr id="14" name="Image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738764" cy="7089495"/>
          </a:xfrm>
          <a:prstGeom prst="rect">
            <a:avLst/>
          </a:prstGeom>
        </p:spPr>
      </p:pic>
    </p:spTree>
    <p:extLst>
      <p:ext uri="{BB962C8B-B14F-4D97-AF65-F5344CB8AC3E}">
        <p14:creationId xmlns:p14="http://schemas.microsoft.com/office/powerpoint/2010/main" val="249554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231494" y="185196"/>
            <a:ext cx="11723439" cy="212902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txBox="1">
            <a:spLocks/>
          </p:cNvSpPr>
          <p:nvPr/>
        </p:nvSpPr>
        <p:spPr>
          <a:xfrm>
            <a:off x="231495" y="1"/>
            <a:ext cx="11717867" cy="21787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OS ANJOS ESTARÃO NA      ÚLTIMA BATALHA</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6" name="Espaço Reservado para Conteúdo 2"/>
          <p:cNvSpPr txBox="1">
            <a:spLocks/>
          </p:cNvSpPr>
          <p:nvPr/>
        </p:nvSpPr>
        <p:spPr>
          <a:xfrm>
            <a:off x="472454" y="3534658"/>
            <a:ext cx="7143687" cy="27423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 vi o céu aberto, e eis um cavalo branco; e o que estava montado nele chama-se Fiel e Verdadeiro, e julga e peleja com justiça... seguiam-no os exércitos que estão no céu, em cavalos brancos, e vestidos de linho fino, branco e puro”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Ap</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19.11,14).</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Espaço Reservado para Conteúdo 2"/>
          <p:cNvSpPr>
            <a:spLocks noGrp="1"/>
          </p:cNvSpPr>
          <p:nvPr>
            <p:ph idx="1"/>
          </p:nvPr>
        </p:nvSpPr>
        <p:spPr>
          <a:xfrm>
            <a:off x="444340" y="2499417"/>
            <a:ext cx="7673729" cy="1824228"/>
          </a:xfrm>
        </p:spPr>
        <p:txBody>
          <a:bodyPr>
            <a:noAutofit/>
          </a:bodyPr>
          <a:lstStyle/>
          <a:p>
            <a:pPr marL="0" indent="0">
              <a:buNone/>
            </a:pPr>
            <a:r>
              <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companhado dos anjos do céu, Jesus voltará, para lançar Satanás no inferno.</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8" name="Picture 2" descr="Imagem relacionada"/>
          <p:cNvPicPr>
            <a:picLocks noChangeAspect="1" noChangeArrowheads="1"/>
          </p:cNvPicPr>
          <p:nvPr/>
        </p:nvPicPr>
        <p:blipFill>
          <a:blip r:embed="rId2" cstate="print"/>
          <a:srcRect/>
          <a:stretch>
            <a:fillRect/>
          </a:stretch>
        </p:blipFill>
        <p:spPr bwMode="auto">
          <a:xfrm>
            <a:off x="7145867" y="1749778"/>
            <a:ext cx="5164666" cy="5108222"/>
          </a:xfrm>
          <a:prstGeom prst="rect">
            <a:avLst/>
          </a:prstGeom>
          <a:noFill/>
        </p:spPr>
      </p:pic>
    </p:spTree>
    <p:extLst>
      <p:ext uri="{BB962C8B-B14F-4D97-AF65-F5344CB8AC3E}">
        <p14:creationId xmlns:p14="http://schemas.microsoft.com/office/powerpoint/2010/main" val="294806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475240" y="3576177"/>
            <a:ext cx="11235946" cy="17682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 o diabo, que os enganava, foi lançado no lago de fogo e enxofre, onde estão a besta e o falso profeta; e de dia e de noite serão atormentados pelos séculos dos séculos”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Ap</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20.10).</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Espaço Reservado para Conteúdo 2"/>
          <p:cNvSpPr txBox="1">
            <a:spLocks/>
          </p:cNvSpPr>
          <p:nvPr/>
        </p:nvSpPr>
        <p:spPr>
          <a:xfrm>
            <a:off x="475240" y="1988596"/>
            <a:ext cx="11235946" cy="17682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“Então dirá também aos que estiverem à sua esquerda: Apartai-vos de mim, malditos, para o fogo eterno, preparado para o diabo e seus anjos”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Mt</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25.41).</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36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231494" y="185196"/>
            <a:ext cx="11723439" cy="212902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txBox="1">
            <a:spLocks/>
          </p:cNvSpPr>
          <p:nvPr/>
        </p:nvSpPr>
        <p:spPr>
          <a:xfrm>
            <a:off x="231495" y="1"/>
            <a:ext cx="11717867" cy="21787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OS ANJOS PARTICIPARÃO ATIVAMENTE DA VOLTA DE JESUS</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4" name="Espaço Reservado para Conteúdo 2"/>
          <p:cNvSpPr txBox="1">
            <a:spLocks/>
          </p:cNvSpPr>
          <p:nvPr/>
        </p:nvSpPr>
        <p:spPr>
          <a:xfrm>
            <a:off x="472449" y="3541852"/>
            <a:ext cx="7942345" cy="29168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“Quando, pois, vier o Filho do homem na sua glória, e todos os anjos com ele, então se assentará no trono da sua glória, e diante dele serão reunidas todas as nações, e ele separará uns dos outros, como o pastor separa as ovelhas dos cabritos”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Mt</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25.31,32).</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5" name="Image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468055" y="1965978"/>
            <a:ext cx="9723946" cy="5505837"/>
          </a:xfrm>
          <a:prstGeom prst="rect">
            <a:avLst/>
          </a:prstGeom>
        </p:spPr>
      </p:pic>
      <p:sp>
        <p:nvSpPr>
          <p:cNvPr id="19" name="Espaço Reservado para Conteúdo 2"/>
          <p:cNvSpPr>
            <a:spLocks noGrp="1"/>
          </p:cNvSpPr>
          <p:nvPr>
            <p:ph idx="1"/>
          </p:nvPr>
        </p:nvSpPr>
        <p:spPr>
          <a:xfrm>
            <a:off x="472451" y="2499417"/>
            <a:ext cx="9010215" cy="1538196"/>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Jesus voltará com os anjos, que ajuntarão os salvos e lançarão fora os perdidos.</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208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8502" y="-71769"/>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475240" y="2910533"/>
            <a:ext cx="11235946" cy="17682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“Então aparecerá no céu o sinal do Filho do homem, e todas as tribos da terra se lamentarão, e verão vir o Filho do homem sobre as nuvens do céu, com poder e grande glória. Ele enviará os seus anjos com grande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clangor</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de trombeta, os quais ajuntarão os escolhidos desde os quatro ventos, de uma à outra extremidade dos céus” </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Mt</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24.30,31</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2" name="Espaço Reservado para Conteúdo 2"/>
          <p:cNvSpPr txBox="1">
            <a:spLocks/>
          </p:cNvSpPr>
          <p:nvPr/>
        </p:nvSpPr>
        <p:spPr>
          <a:xfrm>
            <a:off x="475240" y="1320801"/>
            <a:ext cx="11235946" cy="18113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“Assim será no fim do mundo: Sairão os anjos, e separarão os maus dentre os justos, e lançá-los-ão na fornalha de fogo; ali haverá choro e ranger de dentes”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Mt</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13.49,50).</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9088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spaço Reservado para Conteúdo 2"/>
          <p:cNvSpPr txBox="1">
            <a:spLocks/>
          </p:cNvSpPr>
          <p:nvPr/>
        </p:nvSpPr>
        <p:spPr>
          <a:xfrm>
            <a:off x="475240" y="4170637"/>
            <a:ext cx="11235946" cy="1697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“O que vencer será assim vestido de vestes brancas, e de maneira nenhuma riscarei o seu nome do livro da vida; antes, confessarei o seu nome diante de meu Pai e diante dos seus anjos”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Ap</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3.5).</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txBox="1">
            <a:spLocks/>
          </p:cNvSpPr>
          <p:nvPr/>
        </p:nvSpPr>
        <p:spPr>
          <a:xfrm>
            <a:off x="475240" y="1137356"/>
            <a:ext cx="11235946" cy="17682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“Porque o Senhor mesmo descerá do céu com grande brado, à voz do arcanjo, ao som da trombeta de Deus, e os que morreram em Cristo ressuscitarão primeiro. Depois nós, os que ficarmos vivos, seremos arrebatados juntamente com eles, nas nuvens, ao encontro do Senhor nos ares, e, assim, estaremos para sempre com o Senhor” (1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Ts</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4.16,17).</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2515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231494" y="185196"/>
            <a:ext cx="11723439" cy="212902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txBox="1">
            <a:spLocks/>
          </p:cNvSpPr>
          <p:nvPr/>
        </p:nvSpPr>
        <p:spPr>
          <a:xfrm>
            <a:off x="231495" y="1"/>
            <a:ext cx="11717867" cy="21787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PRECISAMOS SABER SOBRE OS ANJOS?</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9" name="Espaço Reservado para Conteúdo 2"/>
          <p:cNvSpPr>
            <a:spLocks noGrp="1"/>
          </p:cNvSpPr>
          <p:nvPr>
            <p:ph idx="1"/>
          </p:nvPr>
        </p:nvSpPr>
        <p:spPr>
          <a:xfrm>
            <a:off x="472452" y="2438400"/>
            <a:ext cx="6449210" cy="3894668"/>
          </a:xfrm>
        </p:spPr>
        <p:txBody>
          <a:bodyPr>
            <a:noAutofit/>
          </a:bodyPr>
          <a:lstStyle/>
          <a:p>
            <a:pPr marL="514350" indent="-514350">
              <a:buAutoNum type="arabicParenR"/>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Eles são servos de Deus, assim como nós.</a:t>
            </a:r>
          </a:p>
          <a:p>
            <a:pPr marL="514350" indent="-514350">
              <a:buAutoNum type="arabicParenR"/>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Eles combatem Satanás e seus intentos, assim como nós.</a:t>
            </a:r>
          </a:p>
          <a:p>
            <a:pPr marL="514350" indent="-514350">
              <a:buAutoNum type="arabicParenR"/>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Sempre podemos contar com o auxílio e a proteção dos anjos.</a:t>
            </a:r>
          </a:p>
          <a:p>
            <a:pPr marL="514350" indent="-514350">
              <a:buAutoNum type="arabicParenR"/>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 céu, louvaremos a Deus junto com os anjos.</a:t>
            </a:r>
          </a:p>
          <a:p>
            <a:pPr marL="514350" indent="-514350">
              <a:buAutoNum type="arabicParenR"/>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6" name="Picture 2" descr="Resultado de imagem para YOUNG WOMAN PNG"/>
          <p:cNvPicPr>
            <a:picLocks noChangeAspect="1" noChangeArrowheads="1"/>
          </p:cNvPicPr>
          <p:nvPr/>
        </p:nvPicPr>
        <p:blipFill>
          <a:blip r:embed="rId2" cstate="print"/>
          <a:srcRect/>
          <a:stretch>
            <a:fillRect/>
          </a:stretch>
        </p:blipFill>
        <p:spPr bwMode="auto">
          <a:xfrm flipH="1">
            <a:off x="7456131" y="2178757"/>
            <a:ext cx="4228931" cy="5400918"/>
          </a:xfrm>
          <a:prstGeom prst="rect">
            <a:avLst/>
          </a:prstGeom>
          <a:noFill/>
        </p:spPr>
      </p:pic>
    </p:spTree>
    <p:extLst>
      <p:ext uri="{BB962C8B-B14F-4D97-AF65-F5344CB8AC3E}">
        <p14:creationId xmlns:p14="http://schemas.microsoft.com/office/powerpoint/2010/main" val="380784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6053559" y="509287"/>
            <a:ext cx="5567423" cy="6250330"/>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“Satanás e seus demônios são conhecidos pela discórdia que promovem, pelas guerras que provocam, pela oposição a Deus e a seus mandamentos. Por outro lado, os santos anjos obedecem ao seu Criador. Nenhuma voz discordante se faz ouvir entre os anjos do céu. Eles estão empenhados em cumprir os propósitos de Deus” (Billy Graham).</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698" y="-166874"/>
            <a:ext cx="7107578" cy="7093363"/>
          </a:xfrm>
          <a:prstGeom prst="rect">
            <a:avLst/>
          </a:prstGeom>
        </p:spPr>
      </p:pic>
    </p:spTree>
    <p:extLst>
      <p:ext uri="{BB962C8B-B14F-4D97-AF65-F5344CB8AC3E}">
        <p14:creationId xmlns:p14="http://schemas.microsoft.com/office/powerpoint/2010/main" val="168084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3750198"/>
            <a:ext cx="11954933" cy="282422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ítulo 1"/>
          <p:cNvSpPr txBox="1">
            <a:spLocks/>
          </p:cNvSpPr>
          <p:nvPr/>
        </p:nvSpPr>
        <p:spPr>
          <a:xfrm>
            <a:off x="6672799" y="3750198"/>
            <a:ext cx="5282134" cy="2886239"/>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PRÓXIMO ESTUDO: </a:t>
            </a:r>
          </a:p>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22) O PAPEL DO LOUVOR NA BATALHA ESPIRITUAL</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spaço Reservado para Conteúdo 2"/>
          <p:cNvSpPr txBox="1">
            <a:spLocks/>
          </p:cNvSpPr>
          <p:nvPr/>
        </p:nvSpPr>
        <p:spPr>
          <a:xfrm>
            <a:off x="6829063" y="405114"/>
            <a:ext cx="4791920" cy="32293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Aft>
                <a:spcPts val="800"/>
              </a:spcAft>
            </a:pPr>
            <a:r>
              <a:rPr lang="pt-BR" sz="32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t>
            </a:r>
            <a:r>
              <a:rPr lang="pt-BR" sz="32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Bendizei ao Senhor, vós anjos seus, poderosos em força, que cumpris as suas ordens, obedecendo à voz da sua palavra!” (</a:t>
            </a:r>
            <a:r>
              <a:rPr lang="pt-BR" sz="32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Sl</a:t>
            </a:r>
            <a:r>
              <a:rPr lang="pt-BR" sz="32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103.20).</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6" name="Image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738764" cy="7089495"/>
          </a:xfrm>
          <a:prstGeom prst="rect">
            <a:avLst/>
          </a:prstGeom>
        </p:spPr>
      </p:pic>
    </p:spTree>
    <p:extLst>
      <p:ext uri="{BB962C8B-B14F-4D97-AF65-F5344CB8AC3E}">
        <p14:creationId xmlns:p14="http://schemas.microsoft.com/office/powerpoint/2010/main" val="50945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231494" y="185196"/>
            <a:ext cx="11723439" cy="212902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txBox="1">
            <a:spLocks/>
          </p:cNvSpPr>
          <p:nvPr/>
        </p:nvSpPr>
        <p:spPr>
          <a:xfrm>
            <a:off x="231495" y="312516"/>
            <a:ext cx="11717867" cy="14711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QUE SÃO OS ANJOS?</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2" name="Espaço Reservado para Conteúdo 2"/>
          <p:cNvSpPr>
            <a:spLocks noGrp="1"/>
          </p:cNvSpPr>
          <p:nvPr>
            <p:ph idx="1"/>
          </p:nvPr>
        </p:nvSpPr>
        <p:spPr>
          <a:xfrm>
            <a:off x="444340" y="2765778"/>
            <a:ext cx="7673729" cy="1557866"/>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Os anjos são seres espirituais criados por Deus para fazer a sua vontade e auxiliar os seus servos.</a:t>
            </a: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3" name="Espaço Reservado para Conteúdo 2"/>
          <p:cNvSpPr txBox="1">
            <a:spLocks/>
          </p:cNvSpPr>
          <p:nvPr/>
        </p:nvSpPr>
        <p:spPr>
          <a:xfrm>
            <a:off x="409830" y="4244622"/>
            <a:ext cx="6261904" cy="20467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“Não são todos eles (os anjos) espíritos ministradores, enviados para servir a favor dos que hão de herdar a salvação?”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Hb</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1.14).</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5" name="Picture 9" descr="DIAGRAMA INVESTIMENTOS l XP INVESTIMENTOS l ABC"/>
          <p:cNvPicPr>
            <a:picLocks noChangeAspect="1" noChangeArrowheads="1"/>
          </p:cNvPicPr>
          <p:nvPr/>
        </p:nvPicPr>
        <p:blipFill>
          <a:blip r:embed="rId2" cstate="print"/>
          <a:srcRect/>
          <a:stretch>
            <a:fillRect/>
          </a:stretch>
        </p:blipFill>
        <p:spPr bwMode="auto">
          <a:xfrm rot="20775099">
            <a:off x="6997760" y="2241335"/>
            <a:ext cx="4560711" cy="5881260"/>
          </a:xfrm>
          <a:prstGeom prst="rect">
            <a:avLst/>
          </a:prstGeom>
          <a:noFill/>
        </p:spPr>
      </p:pic>
    </p:spTree>
    <p:extLst>
      <p:ext uri="{BB962C8B-B14F-4D97-AF65-F5344CB8AC3E}">
        <p14:creationId xmlns:p14="http://schemas.microsoft.com/office/powerpoint/2010/main" val="290470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spaço Reservado para Conteúdo 2"/>
          <p:cNvSpPr txBox="1">
            <a:spLocks/>
          </p:cNvSpPr>
          <p:nvPr/>
        </p:nvSpPr>
        <p:spPr>
          <a:xfrm>
            <a:off x="459343" y="4421529"/>
            <a:ext cx="11235946" cy="1697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“Porque aos seus anjos dará ordem a teu respeito, para te guardarem em todos os teus caminhos”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Sl</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91.11).</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 name="Espaço Reservado para Conteúdo 2"/>
          <p:cNvSpPr txBox="1">
            <a:spLocks/>
          </p:cNvSpPr>
          <p:nvPr/>
        </p:nvSpPr>
        <p:spPr>
          <a:xfrm>
            <a:off x="475240" y="3136739"/>
            <a:ext cx="11235946" cy="12561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“O anjo do Senhor acampa-se ao redor dos que o temem e os livra”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Sl</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34.7).</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Espaço Reservado para Conteúdo 2"/>
          <p:cNvSpPr txBox="1">
            <a:spLocks/>
          </p:cNvSpPr>
          <p:nvPr/>
        </p:nvSpPr>
        <p:spPr>
          <a:xfrm>
            <a:off x="459343" y="1817225"/>
            <a:ext cx="11235946" cy="13299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“Eis que eu envio um anjo adiante de ti, para guardar-te pelo caminho e conduzir-te ao lugar que te tenho preparado”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Êx</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23.20).</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399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6637867" y="1332089"/>
            <a:ext cx="4459111" cy="5427527"/>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“Há muitos textos bíblicos claros revelando que os anjos existem, que Deus os envia ao mundo, que eles estão ao nosso redor e atuam em nosso favor”                    (Dean </a:t>
            </a:r>
            <a:r>
              <a:rPr lang="pt-BR" sz="32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Sherman</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95" y="-757231"/>
            <a:ext cx="14869074" cy="8832775"/>
          </a:xfrm>
          <a:prstGeom prst="rect">
            <a:avLst/>
          </a:prstGeom>
        </p:spPr>
      </p:pic>
    </p:spTree>
    <p:extLst>
      <p:ext uri="{BB962C8B-B14F-4D97-AF65-F5344CB8AC3E}">
        <p14:creationId xmlns:p14="http://schemas.microsoft.com/office/powerpoint/2010/main" val="311780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a:spLocks noGrp="1"/>
          </p:cNvSpPr>
          <p:nvPr>
            <p:ph idx="1"/>
          </p:nvPr>
        </p:nvSpPr>
        <p:spPr>
          <a:xfrm>
            <a:off x="6412373" y="902825"/>
            <a:ext cx="4977115" cy="5856791"/>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“Quando decidimos seguir a Jesus Cristo, aceitamos também a vigilância e o cuidado protetor dos anjos do céu. Podemos contar com a poderosa presença dos anjos, muitas vezes mais numerosos do que Satanás e seus demônios” (Billy Graham).</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698" y="-166874"/>
            <a:ext cx="7107578" cy="7093363"/>
          </a:xfrm>
          <a:prstGeom prst="rect">
            <a:avLst/>
          </a:prstGeom>
        </p:spPr>
      </p:pic>
    </p:spTree>
    <p:extLst>
      <p:ext uri="{BB962C8B-B14F-4D97-AF65-F5344CB8AC3E}">
        <p14:creationId xmlns:p14="http://schemas.microsoft.com/office/powerpoint/2010/main" val="26087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31495" y="312516"/>
            <a:ext cx="11717867" cy="10421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5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ELES FORAM AUXILIADOS POR ANJOS!</a:t>
            </a:r>
            <a:endParaRPr lang="pt-BR" sz="5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7" name="Picture 2" descr="Resultado de imagem para jesus clipart animado"/>
          <p:cNvPicPr>
            <a:picLocks noChangeAspect="1" noChangeArrowheads="1" noCrop="1"/>
          </p:cNvPicPr>
          <p:nvPr/>
        </p:nvPicPr>
        <p:blipFill>
          <a:blip r:embed="rId2" cstate="print"/>
          <a:srcRect/>
          <a:stretch>
            <a:fillRect/>
          </a:stretch>
        </p:blipFill>
        <p:spPr bwMode="auto">
          <a:xfrm>
            <a:off x="4691592" y="1595658"/>
            <a:ext cx="2604593" cy="1835054"/>
          </a:xfrm>
          <a:prstGeom prst="rect">
            <a:avLst/>
          </a:prstGeom>
          <a:noFill/>
        </p:spPr>
      </p:pic>
      <p:pic>
        <p:nvPicPr>
          <p:cNvPr id="8" name="Picture 2" descr="Imagem relacionada"/>
          <p:cNvPicPr>
            <a:picLocks noChangeAspect="1" noChangeArrowheads="1" noCrop="1"/>
          </p:cNvPicPr>
          <p:nvPr/>
        </p:nvPicPr>
        <p:blipFill>
          <a:blip r:embed="rId3" cstate="print"/>
          <a:srcRect/>
          <a:stretch>
            <a:fillRect/>
          </a:stretch>
        </p:blipFill>
        <p:spPr bwMode="auto">
          <a:xfrm>
            <a:off x="8766297" y="2251980"/>
            <a:ext cx="1079830" cy="1754727"/>
          </a:xfrm>
          <a:prstGeom prst="rect">
            <a:avLst/>
          </a:prstGeom>
          <a:noFill/>
        </p:spPr>
      </p:pic>
      <p:pic>
        <p:nvPicPr>
          <p:cNvPr id="10" name="Picture 2" descr="http://www.timshen.truepath.com/christian/arabman.gif"/>
          <p:cNvPicPr>
            <a:picLocks noChangeAspect="1" noChangeArrowheads="1" noCrop="1"/>
          </p:cNvPicPr>
          <p:nvPr/>
        </p:nvPicPr>
        <p:blipFill>
          <a:blip r:embed="rId4" cstate="print"/>
          <a:srcRect/>
          <a:stretch>
            <a:fillRect/>
          </a:stretch>
        </p:blipFill>
        <p:spPr bwMode="auto">
          <a:xfrm flipH="1">
            <a:off x="1515498" y="3602413"/>
            <a:ext cx="1464232" cy="2513834"/>
          </a:xfrm>
          <a:prstGeom prst="rect">
            <a:avLst/>
          </a:prstGeom>
          <a:noFill/>
        </p:spPr>
      </p:pic>
      <p:pic>
        <p:nvPicPr>
          <p:cNvPr id="12" name="Picture 2" descr="Imagem relacionada"/>
          <p:cNvPicPr>
            <a:picLocks noChangeAspect="1" noChangeArrowheads="1" noCrop="1"/>
          </p:cNvPicPr>
          <p:nvPr/>
        </p:nvPicPr>
        <p:blipFill>
          <a:blip r:embed="rId5" cstate="print"/>
          <a:srcRect/>
          <a:stretch>
            <a:fillRect/>
          </a:stretch>
        </p:blipFill>
        <p:spPr bwMode="auto">
          <a:xfrm flipH="1">
            <a:off x="4325104" y="4082454"/>
            <a:ext cx="2592807" cy="2271724"/>
          </a:xfrm>
          <a:prstGeom prst="rect">
            <a:avLst/>
          </a:prstGeom>
          <a:noFill/>
        </p:spPr>
      </p:pic>
      <p:pic>
        <p:nvPicPr>
          <p:cNvPr id="14" name="Picture 7" descr="Abraham em Animated gifs por "/>
          <p:cNvPicPr>
            <a:picLocks noChangeAspect="1" noChangeArrowheads="1" noCrop="1"/>
          </p:cNvPicPr>
          <p:nvPr/>
        </p:nvPicPr>
        <p:blipFill>
          <a:blip r:embed="rId6" cstate="print"/>
          <a:srcRect/>
          <a:stretch>
            <a:fillRect/>
          </a:stretch>
        </p:blipFill>
        <p:spPr bwMode="auto">
          <a:xfrm>
            <a:off x="8373434" y="4349829"/>
            <a:ext cx="1617964" cy="2059318"/>
          </a:xfrm>
          <a:prstGeom prst="rect">
            <a:avLst/>
          </a:prstGeom>
          <a:noFill/>
        </p:spPr>
      </p:pic>
      <p:sp>
        <p:nvSpPr>
          <p:cNvPr id="16" name="Retângulo 15"/>
          <p:cNvSpPr/>
          <p:nvPr/>
        </p:nvSpPr>
        <p:spPr>
          <a:xfrm>
            <a:off x="3812711" y="4006707"/>
            <a:ext cx="2181178" cy="212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Espaço Reservado para Conteúdo 2"/>
          <p:cNvSpPr>
            <a:spLocks noGrp="1"/>
          </p:cNvSpPr>
          <p:nvPr>
            <p:ph idx="1"/>
          </p:nvPr>
        </p:nvSpPr>
        <p:spPr>
          <a:xfrm>
            <a:off x="1848965" y="2557435"/>
            <a:ext cx="1951124" cy="1111107"/>
          </a:xfrm>
        </p:spPr>
        <p:txBody>
          <a:bodyPr>
            <a:noAutofit/>
          </a:bodyPr>
          <a:lstStyle/>
          <a:p>
            <a:pPr marL="0" indent="0">
              <a:buNone/>
            </a:pPr>
            <a:r>
              <a:rPr lang="pt-BR"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ELIAS DEBAIXO DO ZIMBRO</a:t>
            </a:r>
            <a:endParaRPr lang="pt-BR"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9" name="Espaço Reservado para Conteúdo 2"/>
          <p:cNvSpPr txBox="1">
            <a:spLocks/>
          </p:cNvSpPr>
          <p:nvPr/>
        </p:nvSpPr>
        <p:spPr>
          <a:xfrm>
            <a:off x="4539288" y="3238722"/>
            <a:ext cx="2545189" cy="11111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DANIEL NA COVA DOS LEÕES</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0" name="Espaço Reservado para Conteúdo 2"/>
          <p:cNvSpPr txBox="1">
            <a:spLocks/>
          </p:cNvSpPr>
          <p:nvPr/>
        </p:nvSpPr>
        <p:spPr>
          <a:xfrm>
            <a:off x="9846128" y="2895600"/>
            <a:ext cx="1951124" cy="11111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JESUS NO GETSÊMANI</a:t>
            </a:r>
          </a:p>
          <a:p>
            <a:pPr marL="0" indent="0">
              <a:buFont typeface="Arial" panose="020B0604020202020204" pitchFamily="34" charse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2" name="Espaço Reservado para Conteúdo 2"/>
          <p:cNvSpPr txBox="1">
            <a:spLocks/>
          </p:cNvSpPr>
          <p:nvPr/>
        </p:nvSpPr>
        <p:spPr>
          <a:xfrm>
            <a:off x="10131131" y="5243071"/>
            <a:ext cx="1951124" cy="11111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JOÃO NA ILHA DE PATMOS</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23" name="Picture 4" descr="Imagem relacionada"/>
          <p:cNvPicPr>
            <a:picLocks noChangeAspect="1" noChangeArrowheads="1" noCrop="1"/>
          </p:cNvPicPr>
          <p:nvPr/>
        </p:nvPicPr>
        <p:blipFill>
          <a:blip r:embed="rId7" cstate="print"/>
          <a:srcRect/>
          <a:stretch>
            <a:fillRect/>
          </a:stretch>
        </p:blipFill>
        <p:spPr bwMode="auto">
          <a:xfrm>
            <a:off x="437854" y="1607464"/>
            <a:ext cx="1440160" cy="2304259"/>
          </a:xfrm>
          <a:prstGeom prst="rect">
            <a:avLst/>
          </a:prstGeom>
          <a:noFill/>
        </p:spPr>
      </p:pic>
      <p:sp>
        <p:nvSpPr>
          <p:cNvPr id="24" name="Espaço Reservado para Conteúdo 2"/>
          <p:cNvSpPr txBox="1">
            <a:spLocks/>
          </p:cNvSpPr>
          <p:nvPr/>
        </p:nvSpPr>
        <p:spPr>
          <a:xfrm>
            <a:off x="692308" y="6050117"/>
            <a:ext cx="4288328" cy="11111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PEDRO NA PRISÃO</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Retângulo 24"/>
          <p:cNvSpPr/>
          <p:nvPr/>
        </p:nvSpPr>
        <p:spPr>
          <a:xfrm rot="1102288">
            <a:off x="5324297" y="5211502"/>
            <a:ext cx="728316" cy="479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Espaço Reservado para Conteúdo 2"/>
          <p:cNvSpPr txBox="1">
            <a:spLocks/>
          </p:cNvSpPr>
          <p:nvPr/>
        </p:nvSpPr>
        <p:spPr>
          <a:xfrm>
            <a:off x="4357713" y="5286952"/>
            <a:ext cx="1951124" cy="11111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PAULO NO NAVIO</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014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231494" y="185196"/>
            <a:ext cx="11723439" cy="212902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txBox="1">
            <a:spLocks/>
          </p:cNvSpPr>
          <p:nvPr/>
        </p:nvSpPr>
        <p:spPr>
          <a:xfrm>
            <a:off x="231495" y="312516"/>
            <a:ext cx="11717867" cy="14711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PODEMOS ORAR AOS ANJOS?</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2" name="Espaço Reservado para Conteúdo 2"/>
          <p:cNvSpPr>
            <a:spLocks noGrp="1"/>
          </p:cNvSpPr>
          <p:nvPr>
            <p:ph idx="1"/>
          </p:nvPr>
        </p:nvSpPr>
        <p:spPr>
          <a:xfrm>
            <a:off x="444340" y="2731911"/>
            <a:ext cx="7673729" cy="1591733"/>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Não! Os anjos não recebem orações nem adoração. Só podemos adorar a Deus, e só podemos orar a Deus. </a:t>
            </a: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6" name="Espaço Reservado para Conteúdo 2"/>
          <p:cNvSpPr txBox="1">
            <a:spLocks/>
          </p:cNvSpPr>
          <p:nvPr/>
        </p:nvSpPr>
        <p:spPr>
          <a:xfrm>
            <a:off x="409828" y="4323644"/>
            <a:ext cx="8248749" cy="19676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“Ninguém atue como árbitro contra vós, afetando humildade ou culto aos anjos, firmando-se em coisas que tenha visto, inchado vãmente                              pelo seu entendimento carnal” (Cl 2.18).</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 name="Retângulo 14"/>
          <p:cNvSpPr/>
          <p:nvPr/>
        </p:nvSpPr>
        <p:spPr>
          <a:xfrm>
            <a:off x="7123360" y="5231896"/>
            <a:ext cx="1766711" cy="1083733"/>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Picture 2" descr="PLANO CAMPEÃO SÓCIO CORITIBA | Bem Odonto | Bras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6658" y="1783643"/>
            <a:ext cx="4278451" cy="574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61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spaço Reservado para Conteúdo 2"/>
          <p:cNvSpPr txBox="1">
            <a:spLocks/>
          </p:cNvSpPr>
          <p:nvPr/>
        </p:nvSpPr>
        <p:spPr>
          <a:xfrm>
            <a:off x="459343" y="3504128"/>
            <a:ext cx="11235946" cy="26596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“Eu, João, sou o que ouvi e vi estas coisas. E, quando as ouvi e vi, prostrei-me aos pés do anjo que mas mostrava, para o adorar. Mas ele me disse: Olha, não faças tal; porque eu sou teu conservo teu e de teus irmãos, os profetas, e dos que guardam as palavras deste livro. Adora a Deus”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Ap</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22.8,9)</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 name="Espaço Reservado para Conteúdo 2"/>
          <p:cNvSpPr txBox="1">
            <a:spLocks/>
          </p:cNvSpPr>
          <p:nvPr/>
        </p:nvSpPr>
        <p:spPr>
          <a:xfrm>
            <a:off x="459343" y="1253067"/>
            <a:ext cx="11235946" cy="20658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“Então me lancei aos seus pés (do anjo) para adorá-lo, mas ele me disse: Olha, não faças tal; sou conservo teu e de teus irmãos, que têm o testemunho de Jesus; adora a Deus; pois o testemunho de Jesus é o espírito da profecia”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Ap</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19.10).</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7241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12192000" cy="6858000"/>
          </a:xfrm>
          <a:prstGeom prst="rect">
            <a:avLst/>
          </a:prstGeom>
          <a:solidFill>
            <a:srgbClr val="D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231494" y="185196"/>
            <a:ext cx="11723439" cy="212902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txBox="1">
            <a:spLocks/>
          </p:cNvSpPr>
          <p:nvPr/>
        </p:nvSpPr>
        <p:spPr>
          <a:xfrm>
            <a:off x="231495" y="1"/>
            <a:ext cx="11717867" cy="21787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OS ANJOS ESTIVERAM NA PRIMEIRA BATALHA</a:t>
            </a:r>
            <a:endParaRPr lang="pt-BR"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2" name="Espaço Reservado para Conteúdo 2"/>
          <p:cNvSpPr>
            <a:spLocks noGrp="1"/>
          </p:cNvSpPr>
          <p:nvPr>
            <p:ph idx="1"/>
          </p:nvPr>
        </p:nvSpPr>
        <p:spPr>
          <a:xfrm>
            <a:off x="444340" y="2675467"/>
            <a:ext cx="7673729" cy="1648178"/>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Quando Lúcifer iniciou a sua rebelião, foi enfrentado pelos anjos leais</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 name="Espaço Reservado para Conteúdo 2"/>
          <p:cNvSpPr txBox="1">
            <a:spLocks/>
          </p:cNvSpPr>
          <p:nvPr/>
        </p:nvSpPr>
        <p:spPr>
          <a:xfrm>
            <a:off x="472455" y="3793067"/>
            <a:ext cx="6808878" cy="24839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Então houve guerra no céu: Miguel e os seus anjos batalhavam contra o dragão. E o dragão e os seus anjos batalhavam, mas não prevaleceram, nem mais o seu lugar se achou no céu</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a:t>
            </a:r>
            <a:r>
              <a:rPr lang="pt-BR" sz="28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Ap</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12.7,8</a:t>
            </a:r>
            <a:r>
              <a:rPr lang="pt-BR" sz="28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6" name="Imagem 1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02957" y="1541096"/>
            <a:ext cx="9603165" cy="5806450"/>
          </a:xfrm>
          <a:prstGeom prst="rect">
            <a:avLst/>
          </a:prstGeom>
        </p:spPr>
      </p:pic>
    </p:spTree>
    <p:extLst>
      <p:ext uri="{BB962C8B-B14F-4D97-AF65-F5344CB8AC3E}">
        <p14:creationId xmlns:p14="http://schemas.microsoft.com/office/powerpoint/2010/main" val="56620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1133</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17</vt:i4>
      </vt:variant>
    </vt:vector>
  </HeadingPairs>
  <TitlesOfParts>
    <vt:vector size="24" baseType="lpstr">
      <vt:lpstr>Arial</vt:lpstr>
      <vt:lpstr>Calibri</vt:lpstr>
      <vt:lpstr>Calibri Light</vt:lpstr>
      <vt:lpstr>Cambria</vt:lpstr>
      <vt:lpstr>Rockwell Extra Bold</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Marcelo</dc:creator>
  <cp:lastModifiedBy>Marcelo</cp:lastModifiedBy>
  <cp:revision>24</cp:revision>
  <dcterms:created xsi:type="dcterms:W3CDTF">2024-08-02T13:20:31Z</dcterms:created>
  <dcterms:modified xsi:type="dcterms:W3CDTF">2024-08-06T14:49:04Z</dcterms:modified>
</cp:coreProperties>
</file>