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75" r:id="rId4"/>
    <p:sldId id="263" r:id="rId5"/>
    <p:sldId id="274" r:id="rId6"/>
    <p:sldId id="273" r:id="rId7"/>
    <p:sldId id="272" r:id="rId8"/>
    <p:sldId id="271" r:id="rId9"/>
    <p:sldId id="264" r:id="rId10"/>
    <p:sldId id="261" r:id="rId11"/>
    <p:sldId id="265" r:id="rId12"/>
    <p:sldId id="266" r:id="rId13"/>
    <p:sldId id="262" r:id="rId14"/>
    <p:sldId id="260" r:id="rId15"/>
    <p:sldId id="267" r:id="rId16"/>
    <p:sldId id="270" r:id="rId17"/>
    <p:sldId id="268" r:id="rId18"/>
    <p:sldId id="269" r:id="rId19"/>
    <p:sldId id="276" r:id="rId20"/>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29" autoAdjust="0"/>
    <p:restoredTop sz="94660"/>
  </p:normalViewPr>
  <p:slideViewPr>
    <p:cSldViewPr snapToGrid="0">
      <p:cViewPr varScale="1">
        <p:scale>
          <a:sx n="83" d="100"/>
          <a:sy n="83" d="100"/>
        </p:scale>
        <p:origin x="84"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pt-BR" smtClean="0"/>
              <a:t>Clique para editar o título mestre</a:t>
            </a:r>
            <a:endParaRPr lang="pt-B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00A35136-0DD6-4DE2-BC06-89D72F796C66}" type="datetimeFigureOut">
              <a:rPr lang="pt-BR" smtClean="0"/>
              <a:t>21/08/2024</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764C387B-D483-4FD6-A622-788BB0759105}" type="slidenum">
              <a:rPr lang="pt-BR" smtClean="0"/>
              <a:t>‹nº›</a:t>
            </a:fld>
            <a:endParaRPr lang="pt-BR"/>
          </a:p>
        </p:txBody>
      </p:sp>
    </p:spTree>
    <p:extLst>
      <p:ext uri="{BB962C8B-B14F-4D97-AF65-F5344CB8AC3E}">
        <p14:creationId xmlns:p14="http://schemas.microsoft.com/office/powerpoint/2010/main" val="853155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00A35136-0DD6-4DE2-BC06-89D72F796C66}" type="datetimeFigureOut">
              <a:rPr lang="pt-BR" smtClean="0"/>
              <a:t>21/08/2024</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764C387B-D483-4FD6-A622-788BB0759105}" type="slidenum">
              <a:rPr lang="pt-BR" smtClean="0"/>
              <a:t>‹nº›</a:t>
            </a:fld>
            <a:endParaRPr lang="pt-BR"/>
          </a:p>
        </p:txBody>
      </p:sp>
    </p:spTree>
    <p:extLst>
      <p:ext uri="{BB962C8B-B14F-4D97-AF65-F5344CB8AC3E}">
        <p14:creationId xmlns:p14="http://schemas.microsoft.com/office/powerpoint/2010/main" val="757649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838200" y="365125"/>
            <a:ext cx="7734300" cy="5811838"/>
          </a:xfrm>
        </p:spPr>
        <p:txBody>
          <a:bodyPr vert="eaVert"/>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00A35136-0DD6-4DE2-BC06-89D72F796C66}" type="datetimeFigureOut">
              <a:rPr lang="pt-BR" smtClean="0"/>
              <a:t>21/08/2024</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764C387B-D483-4FD6-A622-788BB0759105}" type="slidenum">
              <a:rPr lang="pt-BR" smtClean="0"/>
              <a:t>‹nº›</a:t>
            </a:fld>
            <a:endParaRPr lang="pt-BR"/>
          </a:p>
        </p:txBody>
      </p:sp>
    </p:spTree>
    <p:extLst>
      <p:ext uri="{BB962C8B-B14F-4D97-AF65-F5344CB8AC3E}">
        <p14:creationId xmlns:p14="http://schemas.microsoft.com/office/powerpoint/2010/main" val="3303625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idx="1"/>
          </p:nvPr>
        </p:nvSpPr>
        <p:spPr/>
        <p:txBody>
          <a:body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00A35136-0DD6-4DE2-BC06-89D72F796C66}" type="datetimeFigureOut">
              <a:rPr lang="pt-BR" smtClean="0"/>
              <a:t>21/08/2024</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764C387B-D483-4FD6-A622-788BB0759105}" type="slidenum">
              <a:rPr lang="pt-BR" smtClean="0"/>
              <a:t>‹nº›</a:t>
            </a:fld>
            <a:endParaRPr lang="pt-BR"/>
          </a:p>
        </p:txBody>
      </p:sp>
    </p:spTree>
    <p:extLst>
      <p:ext uri="{BB962C8B-B14F-4D97-AF65-F5344CB8AC3E}">
        <p14:creationId xmlns:p14="http://schemas.microsoft.com/office/powerpoint/2010/main" val="3924317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pt-BR" smtClean="0"/>
              <a:t>Clique para editar o título mestre</a:t>
            </a:r>
            <a:endParaRPr lang="pt-BR"/>
          </a:p>
        </p:txBody>
      </p:sp>
      <p:sp>
        <p:nvSpPr>
          <p:cNvPr id="3" name="Espaço Reservado para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smtClean="0"/>
              <a:t>Editar estilos de texto Mestre</a:t>
            </a:r>
          </a:p>
        </p:txBody>
      </p:sp>
      <p:sp>
        <p:nvSpPr>
          <p:cNvPr id="4" name="Espaço Reservado para Data 3"/>
          <p:cNvSpPr>
            <a:spLocks noGrp="1"/>
          </p:cNvSpPr>
          <p:nvPr>
            <p:ph type="dt" sz="half" idx="10"/>
          </p:nvPr>
        </p:nvSpPr>
        <p:spPr/>
        <p:txBody>
          <a:bodyPr/>
          <a:lstStyle/>
          <a:p>
            <a:fld id="{00A35136-0DD6-4DE2-BC06-89D72F796C66}" type="datetimeFigureOut">
              <a:rPr lang="pt-BR" smtClean="0"/>
              <a:t>21/08/2024</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764C387B-D483-4FD6-A622-788BB0759105}" type="slidenum">
              <a:rPr lang="pt-BR" smtClean="0"/>
              <a:t>‹nº›</a:t>
            </a:fld>
            <a:endParaRPr lang="pt-BR"/>
          </a:p>
        </p:txBody>
      </p:sp>
    </p:spTree>
    <p:extLst>
      <p:ext uri="{BB962C8B-B14F-4D97-AF65-F5344CB8AC3E}">
        <p14:creationId xmlns:p14="http://schemas.microsoft.com/office/powerpoint/2010/main" val="1632073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sz="half" idx="1"/>
          </p:nvPr>
        </p:nvSpPr>
        <p:spPr>
          <a:xfrm>
            <a:off x="838200" y="1825625"/>
            <a:ext cx="5181600" cy="4351338"/>
          </a:xfrm>
        </p:spPr>
        <p:txBody>
          <a:body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6172200" y="1825625"/>
            <a:ext cx="5181600" cy="4351338"/>
          </a:xfrm>
        </p:spPr>
        <p:txBody>
          <a:body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00A35136-0DD6-4DE2-BC06-89D72F796C66}" type="datetimeFigureOut">
              <a:rPr lang="pt-BR" smtClean="0"/>
              <a:t>21/08/2024</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764C387B-D483-4FD6-A622-788BB0759105}" type="slidenum">
              <a:rPr lang="pt-BR" smtClean="0"/>
              <a:t>‹nº›</a:t>
            </a:fld>
            <a:endParaRPr lang="pt-BR"/>
          </a:p>
        </p:txBody>
      </p:sp>
    </p:spTree>
    <p:extLst>
      <p:ext uri="{BB962C8B-B14F-4D97-AF65-F5344CB8AC3E}">
        <p14:creationId xmlns:p14="http://schemas.microsoft.com/office/powerpoint/2010/main" val="3264689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pt-BR" smtClean="0"/>
              <a:t>Clique para editar o título mestre</a:t>
            </a:r>
            <a:endParaRPr lang="pt-BR"/>
          </a:p>
        </p:txBody>
      </p:sp>
      <p:sp>
        <p:nvSpPr>
          <p:cNvPr id="3" name="Espaço Reservado para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Editar estilos de texto Mestre</a:t>
            </a:r>
          </a:p>
        </p:txBody>
      </p:sp>
      <p:sp>
        <p:nvSpPr>
          <p:cNvPr id="4" name="Espaço Reservado para Conteúdo 3"/>
          <p:cNvSpPr>
            <a:spLocks noGrp="1"/>
          </p:cNvSpPr>
          <p:nvPr>
            <p:ph sz="half" idx="2"/>
          </p:nvPr>
        </p:nvSpPr>
        <p:spPr>
          <a:xfrm>
            <a:off x="839788" y="2505075"/>
            <a:ext cx="5157787" cy="3684588"/>
          </a:xfrm>
        </p:spPr>
        <p:txBody>
          <a:body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Editar estilos de texto Mestre</a:t>
            </a:r>
          </a:p>
        </p:txBody>
      </p:sp>
      <p:sp>
        <p:nvSpPr>
          <p:cNvPr id="6" name="Espaço Reservado para Conteúdo 5"/>
          <p:cNvSpPr>
            <a:spLocks noGrp="1"/>
          </p:cNvSpPr>
          <p:nvPr>
            <p:ph sz="quarter" idx="4"/>
          </p:nvPr>
        </p:nvSpPr>
        <p:spPr>
          <a:xfrm>
            <a:off x="6172200" y="2505075"/>
            <a:ext cx="5183188" cy="3684588"/>
          </a:xfrm>
        </p:spPr>
        <p:txBody>
          <a:body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00A35136-0DD6-4DE2-BC06-89D72F796C66}" type="datetimeFigureOut">
              <a:rPr lang="pt-BR" smtClean="0"/>
              <a:t>21/08/2024</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764C387B-D483-4FD6-A622-788BB0759105}" type="slidenum">
              <a:rPr lang="pt-BR" smtClean="0"/>
              <a:t>‹nº›</a:t>
            </a:fld>
            <a:endParaRPr lang="pt-BR"/>
          </a:p>
        </p:txBody>
      </p:sp>
    </p:spTree>
    <p:extLst>
      <p:ext uri="{BB962C8B-B14F-4D97-AF65-F5344CB8AC3E}">
        <p14:creationId xmlns:p14="http://schemas.microsoft.com/office/powerpoint/2010/main" val="2232403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p:txBody>
          <a:bodyPr/>
          <a:lstStyle/>
          <a:p>
            <a:fld id="{00A35136-0DD6-4DE2-BC06-89D72F796C66}" type="datetimeFigureOut">
              <a:rPr lang="pt-BR" smtClean="0"/>
              <a:t>21/08/2024</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764C387B-D483-4FD6-A622-788BB0759105}" type="slidenum">
              <a:rPr lang="pt-BR" smtClean="0"/>
              <a:t>‹nº›</a:t>
            </a:fld>
            <a:endParaRPr lang="pt-BR"/>
          </a:p>
        </p:txBody>
      </p:sp>
    </p:spTree>
    <p:extLst>
      <p:ext uri="{BB962C8B-B14F-4D97-AF65-F5344CB8AC3E}">
        <p14:creationId xmlns:p14="http://schemas.microsoft.com/office/powerpoint/2010/main" val="492417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00A35136-0DD6-4DE2-BC06-89D72F796C66}" type="datetimeFigureOut">
              <a:rPr lang="pt-BR" smtClean="0"/>
              <a:t>21/08/2024</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764C387B-D483-4FD6-A622-788BB0759105}" type="slidenum">
              <a:rPr lang="pt-BR" smtClean="0"/>
              <a:t>‹nº›</a:t>
            </a:fld>
            <a:endParaRPr lang="pt-BR"/>
          </a:p>
        </p:txBody>
      </p:sp>
    </p:spTree>
    <p:extLst>
      <p:ext uri="{BB962C8B-B14F-4D97-AF65-F5344CB8AC3E}">
        <p14:creationId xmlns:p14="http://schemas.microsoft.com/office/powerpoint/2010/main" val="4186560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smtClean="0"/>
              <a:t>Clique para editar o título mestre</a:t>
            </a:r>
            <a:endParaRPr lang="pt-BR"/>
          </a:p>
        </p:txBody>
      </p:sp>
      <p:sp>
        <p:nvSpPr>
          <p:cNvPr id="3" name="Espaço Reservado para Conteú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smtClean="0"/>
              <a:t>Editar estilos de texto Mestre</a:t>
            </a:r>
          </a:p>
        </p:txBody>
      </p:sp>
      <p:sp>
        <p:nvSpPr>
          <p:cNvPr id="5" name="Espaço Reservado para Data 4"/>
          <p:cNvSpPr>
            <a:spLocks noGrp="1"/>
          </p:cNvSpPr>
          <p:nvPr>
            <p:ph type="dt" sz="half" idx="10"/>
          </p:nvPr>
        </p:nvSpPr>
        <p:spPr/>
        <p:txBody>
          <a:bodyPr/>
          <a:lstStyle/>
          <a:p>
            <a:fld id="{00A35136-0DD6-4DE2-BC06-89D72F796C66}" type="datetimeFigureOut">
              <a:rPr lang="pt-BR" smtClean="0"/>
              <a:t>21/08/2024</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764C387B-D483-4FD6-A622-788BB0759105}" type="slidenum">
              <a:rPr lang="pt-BR" smtClean="0"/>
              <a:t>‹nº›</a:t>
            </a:fld>
            <a:endParaRPr lang="pt-BR"/>
          </a:p>
        </p:txBody>
      </p:sp>
    </p:spTree>
    <p:extLst>
      <p:ext uri="{BB962C8B-B14F-4D97-AF65-F5344CB8AC3E}">
        <p14:creationId xmlns:p14="http://schemas.microsoft.com/office/powerpoint/2010/main" val="3240596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smtClean="0"/>
              <a:t>Clique para editar o título mestre</a:t>
            </a:r>
            <a:endParaRPr lang="pt-BR"/>
          </a:p>
        </p:txBody>
      </p:sp>
      <p:sp>
        <p:nvSpPr>
          <p:cNvPr id="3" name="Espaço Reservado para Imagem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smtClean="0"/>
              <a:t>Editar estilos de texto Mestre</a:t>
            </a:r>
          </a:p>
        </p:txBody>
      </p:sp>
      <p:sp>
        <p:nvSpPr>
          <p:cNvPr id="5" name="Espaço Reservado para Data 4"/>
          <p:cNvSpPr>
            <a:spLocks noGrp="1"/>
          </p:cNvSpPr>
          <p:nvPr>
            <p:ph type="dt" sz="half" idx="10"/>
          </p:nvPr>
        </p:nvSpPr>
        <p:spPr/>
        <p:txBody>
          <a:bodyPr/>
          <a:lstStyle/>
          <a:p>
            <a:fld id="{00A35136-0DD6-4DE2-BC06-89D72F796C66}" type="datetimeFigureOut">
              <a:rPr lang="pt-BR" smtClean="0"/>
              <a:t>21/08/2024</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764C387B-D483-4FD6-A622-788BB0759105}" type="slidenum">
              <a:rPr lang="pt-BR" smtClean="0"/>
              <a:t>‹nº›</a:t>
            </a:fld>
            <a:endParaRPr lang="pt-BR"/>
          </a:p>
        </p:txBody>
      </p:sp>
    </p:spTree>
    <p:extLst>
      <p:ext uri="{BB962C8B-B14F-4D97-AF65-F5344CB8AC3E}">
        <p14:creationId xmlns:p14="http://schemas.microsoft.com/office/powerpoint/2010/main" val="1814871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smtClean="0"/>
              <a:t>Clique para editar o título mestre</a:t>
            </a:r>
            <a:endParaRPr lang="pt-BR"/>
          </a:p>
        </p:txBody>
      </p:sp>
      <p:sp>
        <p:nvSpPr>
          <p:cNvPr id="3" name="Espaço Reservado para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A35136-0DD6-4DE2-BC06-89D72F796C66}" type="datetimeFigureOut">
              <a:rPr lang="pt-BR" smtClean="0"/>
              <a:t>21/08/2024</a:t>
            </a:fld>
            <a:endParaRPr lang="pt-BR"/>
          </a:p>
        </p:txBody>
      </p:sp>
      <p:sp>
        <p:nvSpPr>
          <p:cNvPr id="5" name="Espaço Reservado para Rodapé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4C387B-D483-4FD6-A622-788BB0759105}" type="slidenum">
              <a:rPr lang="pt-BR" smtClean="0"/>
              <a:t>‹nº›</a:t>
            </a:fld>
            <a:endParaRPr lang="pt-BR"/>
          </a:p>
        </p:txBody>
      </p:sp>
    </p:spTree>
    <p:extLst>
      <p:ext uri="{BB962C8B-B14F-4D97-AF65-F5344CB8AC3E}">
        <p14:creationId xmlns:p14="http://schemas.microsoft.com/office/powerpoint/2010/main" val="3772011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gif"/></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gif"/></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gif"/></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gif"/></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gif"/></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gif"/></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gif"/></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gif"/></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gif"/></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tângulo 14"/>
          <p:cNvSpPr/>
          <p:nvPr/>
        </p:nvSpPr>
        <p:spPr>
          <a:xfrm>
            <a:off x="0" y="0"/>
            <a:ext cx="1219200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9" name="Título 1"/>
          <p:cNvSpPr txBox="1">
            <a:spLocks/>
          </p:cNvSpPr>
          <p:nvPr/>
        </p:nvSpPr>
        <p:spPr>
          <a:xfrm>
            <a:off x="7100711" y="468488"/>
            <a:ext cx="4972755" cy="69426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pt-BR" sz="28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VENCENDO A</a:t>
            </a:r>
            <a:endParaRPr lang="pt-BR" sz="28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20" name="Título 1"/>
          <p:cNvSpPr txBox="1">
            <a:spLocks/>
          </p:cNvSpPr>
          <p:nvPr/>
        </p:nvSpPr>
        <p:spPr>
          <a:xfrm>
            <a:off x="6604000" y="361243"/>
            <a:ext cx="5350933" cy="267546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t-BR" sz="78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BATALHA</a:t>
            </a:r>
            <a:r>
              <a:rPr lang="pt-BR"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ESPIRITUAL</a:t>
            </a:r>
            <a:endParaRPr lang="pt-BR"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22" name="Retângulo 21"/>
          <p:cNvSpPr/>
          <p:nvPr/>
        </p:nvSpPr>
        <p:spPr>
          <a:xfrm>
            <a:off x="0" y="3750198"/>
            <a:ext cx="11954933" cy="2824222"/>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23" name="Picture 8" descr="MMarcia gif cadre frame circulo circle - Бесплатни анимирани ГИФ - PicMix"/>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07584" y="4056653"/>
            <a:ext cx="1014880" cy="1014880"/>
          </a:xfrm>
          <a:prstGeom prst="rect">
            <a:avLst/>
          </a:prstGeom>
          <a:noFill/>
          <a:extLst>
            <a:ext uri="{909E8E84-426E-40DD-AFC4-6F175D3DCCD1}">
              <a14:hiddenFill xmlns:a14="http://schemas.microsoft.com/office/drawing/2010/main">
                <a:solidFill>
                  <a:srgbClr val="FFFFFF"/>
                </a:solidFill>
              </a14:hiddenFill>
            </a:ext>
          </a:extLst>
        </p:spPr>
      </p:pic>
      <p:sp>
        <p:nvSpPr>
          <p:cNvPr id="24" name="Título 1"/>
          <p:cNvSpPr txBox="1">
            <a:spLocks/>
          </p:cNvSpPr>
          <p:nvPr/>
        </p:nvSpPr>
        <p:spPr>
          <a:xfrm>
            <a:off x="7686119" y="3883306"/>
            <a:ext cx="4043113" cy="2558005"/>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t-BR" sz="4800" b="1" dirty="0" smtClean="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O PAPEL DA IGREJA NA BATALHA ESPIRITUAL</a:t>
            </a:r>
            <a:endParaRPr lang="pt-BR" sz="4800" b="1"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25" name="Retângulo 24"/>
          <p:cNvSpPr/>
          <p:nvPr/>
        </p:nvSpPr>
        <p:spPr>
          <a:xfrm>
            <a:off x="173620" y="231494"/>
            <a:ext cx="11781313" cy="6342926"/>
          </a:xfrm>
          <a:prstGeom prst="rect">
            <a:avLst/>
          </a:prstGeom>
          <a:no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6" name="Título 1"/>
          <p:cNvSpPr txBox="1">
            <a:spLocks/>
          </p:cNvSpPr>
          <p:nvPr/>
        </p:nvSpPr>
        <p:spPr>
          <a:xfrm>
            <a:off x="6543929" y="3958543"/>
            <a:ext cx="1142190" cy="95441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t-BR" sz="4400" dirty="0" smtClean="0">
                <a:solidFill>
                  <a:schemeClr val="bg1"/>
                </a:solidFill>
                <a:latin typeface="Rockwell Extra Bold" panose="02060903040505020403" pitchFamily="18" charset="0"/>
              </a:rPr>
              <a:t>23</a:t>
            </a:r>
            <a:endParaRPr lang="pt-BR" sz="4400" dirty="0">
              <a:solidFill>
                <a:schemeClr val="bg1"/>
              </a:solidFill>
              <a:latin typeface="Rockwell Extra Bold" panose="02060903040505020403" pitchFamily="18" charset="0"/>
            </a:endParaRPr>
          </a:p>
        </p:txBody>
      </p:sp>
      <p:pic>
        <p:nvPicPr>
          <p:cNvPr id="12" name="Imagem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738764" cy="7089495"/>
          </a:xfrm>
          <a:prstGeom prst="rect">
            <a:avLst/>
          </a:prstGeom>
        </p:spPr>
      </p:pic>
    </p:spTree>
    <p:extLst>
      <p:ext uri="{BB962C8B-B14F-4D97-AF65-F5344CB8AC3E}">
        <p14:creationId xmlns:p14="http://schemas.microsoft.com/office/powerpoint/2010/main" val="2785081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tângulo 10"/>
          <p:cNvSpPr/>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7" name="Retângulo 16"/>
          <p:cNvSpPr/>
          <p:nvPr/>
        </p:nvSpPr>
        <p:spPr>
          <a:xfrm>
            <a:off x="231494" y="185196"/>
            <a:ext cx="11723439" cy="6389224"/>
          </a:xfrm>
          <a:prstGeom prst="rect">
            <a:avLst/>
          </a:prstGeom>
          <a:no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 name="Espaço Reservado para Conteúdo 2"/>
          <p:cNvSpPr>
            <a:spLocks noGrp="1"/>
          </p:cNvSpPr>
          <p:nvPr>
            <p:ph idx="1"/>
          </p:nvPr>
        </p:nvSpPr>
        <p:spPr>
          <a:xfrm>
            <a:off x="5648446" y="726311"/>
            <a:ext cx="5289629" cy="6273479"/>
          </a:xfrm>
        </p:spPr>
        <p:txBody>
          <a:bodyPr>
            <a:noAutofit/>
          </a:bodyPr>
          <a:lstStyle/>
          <a:p>
            <a:pPr marL="0" indent="0">
              <a:buNone/>
            </a:pPr>
            <a:r>
              <a:rPr lang="pt-BR" sz="32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“Nunca foi intenção de Deus que vivêssemos a vida cristã isoladamente, sem o apoio de outros. Todos fazemos parte da família de Deus. Temos irmãos e irmãs que nos amam e querem nos auxiliar em nossas lutas e provações. E precisamos fazer o mesmo por eles”                 (Dean </a:t>
            </a:r>
            <a:r>
              <a:rPr lang="pt-BR" sz="3200" b="1" dirty="0" err="1"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Sherman</a:t>
            </a:r>
            <a:r>
              <a:rPr lang="pt-BR" sz="32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a:t>
            </a:r>
            <a:endParaRPr lang="pt-BR" sz="32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a:p>
            <a:pPr marL="0" indent="0">
              <a:buNone/>
            </a:pPr>
            <a:endParaRPr lang="pt-BR" sz="32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pic>
        <p:nvPicPr>
          <p:cNvPr id="5" name="Image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59484" y="-1415005"/>
            <a:ext cx="20536979" cy="12199718"/>
          </a:xfrm>
          <a:prstGeom prst="rect">
            <a:avLst/>
          </a:prstGeom>
        </p:spPr>
      </p:pic>
    </p:spTree>
    <p:extLst>
      <p:ext uri="{BB962C8B-B14F-4D97-AF65-F5344CB8AC3E}">
        <p14:creationId xmlns:p14="http://schemas.microsoft.com/office/powerpoint/2010/main" val="775853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4"/>
          <p:cNvSpPr/>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4" name="Título 1"/>
          <p:cNvSpPr txBox="1">
            <a:spLocks/>
          </p:cNvSpPr>
          <p:nvPr/>
        </p:nvSpPr>
        <p:spPr>
          <a:xfrm>
            <a:off x="231495" y="616309"/>
            <a:ext cx="11717868" cy="103329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t-BR"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O QUE A BÍBLIA DIZ?</a:t>
            </a:r>
            <a:endParaRPr lang="pt-BR"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15" name="Retângulo 14"/>
          <p:cNvSpPr/>
          <p:nvPr/>
        </p:nvSpPr>
        <p:spPr>
          <a:xfrm>
            <a:off x="231494" y="185196"/>
            <a:ext cx="11723439" cy="6389224"/>
          </a:xfrm>
          <a:prstGeom prst="rect">
            <a:avLst/>
          </a:prstGeom>
          <a:no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6" name="Imagem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6736419" y="1388962"/>
            <a:ext cx="5884558" cy="6477960"/>
          </a:xfrm>
          <a:prstGeom prst="rect">
            <a:avLst/>
          </a:prstGeom>
        </p:spPr>
      </p:pic>
      <p:pic>
        <p:nvPicPr>
          <p:cNvPr id="17" name="Imagem 16"/>
          <p:cNvPicPr>
            <a:picLocks noChangeAspect="1"/>
          </p:cNvPicPr>
          <p:nvPr/>
        </p:nvPicPr>
        <p:blipFill>
          <a:blip r:embed="rId3"/>
          <a:stretch>
            <a:fillRect/>
          </a:stretch>
        </p:blipFill>
        <p:spPr>
          <a:xfrm flipH="1">
            <a:off x="9688011" y="4467827"/>
            <a:ext cx="1634422" cy="231491"/>
          </a:xfrm>
          <a:prstGeom prst="rect">
            <a:avLst/>
          </a:prstGeom>
        </p:spPr>
      </p:pic>
      <p:pic>
        <p:nvPicPr>
          <p:cNvPr id="18" name="Imagem 17"/>
          <p:cNvPicPr>
            <a:picLocks noChangeAspect="1"/>
          </p:cNvPicPr>
          <p:nvPr/>
        </p:nvPicPr>
        <p:blipFill>
          <a:blip r:embed="rId3"/>
          <a:stretch>
            <a:fillRect/>
          </a:stretch>
        </p:blipFill>
        <p:spPr>
          <a:xfrm flipH="1" flipV="1">
            <a:off x="9688011" y="4699319"/>
            <a:ext cx="1634422" cy="127324"/>
          </a:xfrm>
          <a:prstGeom prst="rect">
            <a:avLst/>
          </a:prstGeom>
        </p:spPr>
      </p:pic>
      <p:sp>
        <p:nvSpPr>
          <p:cNvPr id="19" name="Espaço Reservado para Conteúdo 2"/>
          <p:cNvSpPr>
            <a:spLocks noGrp="1"/>
          </p:cNvSpPr>
          <p:nvPr>
            <p:ph idx="1"/>
          </p:nvPr>
        </p:nvSpPr>
        <p:spPr>
          <a:xfrm>
            <a:off x="428979" y="3385929"/>
            <a:ext cx="7603851" cy="3188491"/>
          </a:xfrm>
        </p:spPr>
        <p:txBody>
          <a:bodyPr>
            <a:noAutofit/>
          </a:bodyPr>
          <a:lstStyle/>
          <a:p>
            <a:pPr marL="0" indent="0">
              <a:lnSpc>
                <a:spcPct val="107000"/>
              </a:lnSpc>
              <a:spcAft>
                <a:spcPts val="800"/>
              </a:spcAft>
              <a:buNone/>
            </a:pPr>
            <a:r>
              <a:rPr lang="pt-BR" sz="3000" b="1" dirty="0" smtClean="0">
                <a:effectLst>
                  <a:outerShdw blurRad="38100" dist="38100" dir="2700000" algn="tl">
                    <a:srgbClr val="000000">
                      <a:alpha val="43137"/>
                    </a:srgbClr>
                  </a:outerShdw>
                </a:effectLst>
                <a:highlight>
                  <a:srgbClr val="FFFF00"/>
                </a:highlight>
                <a:latin typeface="Cambria" panose="02040503050406030204" pitchFamily="18" charset="0"/>
                <a:ea typeface="Cambria" panose="02040503050406030204" pitchFamily="18" charset="0"/>
                <a:cs typeface="Times New Roman" panose="02020603050405020304" pitchFamily="18" charset="0"/>
              </a:rPr>
              <a:t>“Não abandonando a nossa congregação, como é costume de alguns, antes admoestando-nos uns aos outros; e tanto mais quanto vedes que se vai aproximando aquele dia” (</a:t>
            </a:r>
            <a:r>
              <a:rPr lang="pt-BR" sz="3000" b="1" dirty="0" err="1" smtClean="0">
                <a:effectLst>
                  <a:outerShdw blurRad="38100" dist="38100" dir="2700000" algn="tl">
                    <a:srgbClr val="000000">
                      <a:alpha val="43137"/>
                    </a:srgbClr>
                  </a:outerShdw>
                </a:effectLst>
                <a:highlight>
                  <a:srgbClr val="FFFF00"/>
                </a:highlight>
                <a:latin typeface="Cambria" panose="02040503050406030204" pitchFamily="18" charset="0"/>
                <a:ea typeface="Cambria" panose="02040503050406030204" pitchFamily="18" charset="0"/>
                <a:cs typeface="Times New Roman" panose="02020603050405020304" pitchFamily="18" charset="0"/>
              </a:rPr>
              <a:t>Hb</a:t>
            </a:r>
            <a:r>
              <a:rPr lang="pt-BR" sz="3000" b="1" dirty="0" smtClean="0">
                <a:effectLst>
                  <a:outerShdw blurRad="38100" dist="38100" dir="2700000" algn="tl">
                    <a:srgbClr val="000000">
                      <a:alpha val="43137"/>
                    </a:srgbClr>
                  </a:outerShdw>
                </a:effectLst>
                <a:highlight>
                  <a:srgbClr val="FFFF00"/>
                </a:highlight>
                <a:latin typeface="Cambria" panose="02040503050406030204" pitchFamily="18" charset="0"/>
                <a:ea typeface="Cambria" panose="02040503050406030204" pitchFamily="18" charset="0"/>
                <a:cs typeface="Times New Roman" panose="02020603050405020304" pitchFamily="18" charset="0"/>
              </a:rPr>
              <a:t> 10.25).</a:t>
            </a:r>
            <a:endParaRPr lang="pt-BR" sz="30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pic>
        <p:nvPicPr>
          <p:cNvPr id="2050" name="Picture 2" descr="Arrow Pointing Sticker"/>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785472">
            <a:off x="628866" y="2280603"/>
            <a:ext cx="966162" cy="9661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4289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4"/>
          <p:cNvSpPr/>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1" name="Retângulo 10"/>
          <p:cNvSpPr/>
          <p:nvPr/>
        </p:nvSpPr>
        <p:spPr>
          <a:xfrm>
            <a:off x="231493" y="185195"/>
            <a:ext cx="11717869" cy="200242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5" name="Retângulo 14"/>
          <p:cNvSpPr/>
          <p:nvPr/>
        </p:nvSpPr>
        <p:spPr>
          <a:xfrm>
            <a:off x="231494" y="185196"/>
            <a:ext cx="11723439" cy="6389224"/>
          </a:xfrm>
          <a:prstGeom prst="rect">
            <a:avLst/>
          </a:prstGeom>
          <a:no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Título 1"/>
          <p:cNvSpPr txBox="1">
            <a:spLocks/>
          </p:cNvSpPr>
          <p:nvPr/>
        </p:nvSpPr>
        <p:spPr>
          <a:xfrm>
            <a:off x="231495" y="185194"/>
            <a:ext cx="11717867" cy="191453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t-BR" b="1" dirty="0" smtClean="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UNIDOS À IGREJA, RECEBEMOS UMA COBERTURA DE ORAÇÃO</a:t>
            </a:r>
            <a:endParaRPr lang="pt-BR" b="1"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10" name="Espaço Reservado para Conteúdo 2"/>
          <p:cNvSpPr>
            <a:spLocks noGrp="1"/>
          </p:cNvSpPr>
          <p:nvPr>
            <p:ph idx="1"/>
          </p:nvPr>
        </p:nvSpPr>
        <p:spPr>
          <a:xfrm>
            <a:off x="4108300" y="3138310"/>
            <a:ext cx="7214456" cy="3436109"/>
          </a:xfrm>
        </p:spPr>
        <p:txBody>
          <a:bodyPr>
            <a:noAutofit/>
          </a:bodyPr>
          <a:lstStyle/>
          <a:p>
            <a:pPr marL="0" indent="0">
              <a:buNone/>
            </a:pPr>
            <a:r>
              <a:rPr lang="pt-BR" sz="32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Todo crente precisa orar por seus irmãos, e receber a oração dos irmãos em seu favor. Quando temos uma comunidade de fé que intercede </a:t>
            </a:r>
            <a:r>
              <a:rPr lang="pt-BR" sz="3200" b="1"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por nós, </a:t>
            </a:r>
            <a:r>
              <a:rPr lang="pt-BR" sz="32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somos protegidos e fortalecidos em nossas lutas.</a:t>
            </a:r>
            <a:endParaRPr lang="pt-BR" sz="32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9" name="Retângulo 8"/>
          <p:cNvSpPr/>
          <p:nvPr/>
        </p:nvSpPr>
        <p:spPr>
          <a:xfrm>
            <a:off x="902325" y="2889956"/>
            <a:ext cx="2127956" cy="396804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3" name="Picture 2" descr="Resultado de imagem para man png"/>
          <p:cNvPicPr>
            <a:picLocks noChangeAspect="1" noChangeArrowheads="1"/>
          </p:cNvPicPr>
          <p:nvPr/>
        </p:nvPicPr>
        <p:blipFill>
          <a:blip r:embed="rId2" cstate="print"/>
          <a:srcRect/>
          <a:stretch>
            <a:fillRect/>
          </a:stretch>
        </p:blipFill>
        <p:spPr bwMode="auto">
          <a:xfrm>
            <a:off x="136072" y="2213904"/>
            <a:ext cx="3660461" cy="4617806"/>
          </a:xfrm>
          <a:prstGeom prst="rect">
            <a:avLst/>
          </a:prstGeom>
          <a:noFill/>
        </p:spPr>
      </p:pic>
    </p:spTree>
    <p:extLst>
      <p:ext uri="{BB962C8B-B14F-4D97-AF65-F5344CB8AC3E}">
        <p14:creationId xmlns:p14="http://schemas.microsoft.com/office/powerpoint/2010/main" val="3130068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tângulo 10"/>
          <p:cNvSpPr/>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7" name="Retângulo 16"/>
          <p:cNvSpPr/>
          <p:nvPr/>
        </p:nvSpPr>
        <p:spPr>
          <a:xfrm>
            <a:off x="231494" y="185196"/>
            <a:ext cx="11723439" cy="6389224"/>
          </a:xfrm>
          <a:prstGeom prst="rect">
            <a:avLst/>
          </a:prstGeom>
          <a:no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 name="Espaço Reservado para Conteúdo 2"/>
          <p:cNvSpPr>
            <a:spLocks noGrp="1"/>
          </p:cNvSpPr>
          <p:nvPr>
            <p:ph idx="1"/>
          </p:nvPr>
        </p:nvSpPr>
        <p:spPr>
          <a:xfrm>
            <a:off x="5833641" y="726311"/>
            <a:ext cx="4930816" cy="6273479"/>
          </a:xfrm>
        </p:spPr>
        <p:txBody>
          <a:bodyPr>
            <a:noAutofit/>
          </a:bodyPr>
          <a:lstStyle/>
          <a:p>
            <a:pPr marL="0" indent="0">
              <a:buNone/>
            </a:pPr>
            <a:r>
              <a:rPr lang="pt-BR" sz="32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“Há um princípio divino relacionado à oração que percorre toda a Escritura Sagrada. É o de que Deus se agrada em unir a si o seu povo em qualquer coisa que vai fazer. Primeiro ele os leva a orar, e então realiza os seus intentos, em resposta às orações”                 (Russell </a:t>
            </a:r>
            <a:r>
              <a:rPr lang="pt-BR" sz="3200" b="1" dirty="0" err="1"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Eliott</a:t>
            </a:r>
            <a:r>
              <a:rPr lang="pt-BR" sz="32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a:t>
            </a:r>
            <a:endParaRPr lang="pt-BR" sz="32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a:p>
            <a:pPr marL="0" indent="0">
              <a:buNone/>
            </a:pPr>
            <a:endParaRPr lang="pt-BR" sz="32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pic>
        <p:nvPicPr>
          <p:cNvPr id="2" name="Image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2885683" y="-329566"/>
            <a:ext cx="9637673" cy="14890206"/>
          </a:xfrm>
          <a:prstGeom prst="rect">
            <a:avLst/>
          </a:prstGeom>
        </p:spPr>
      </p:pic>
    </p:spTree>
    <p:extLst>
      <p:ext uri="{BB962C8B-B14F-4D97-AF65-F5344CB8AC3E}">
        <p14:creationId xmlns:p14="http://schemas.microsoft.com/office/powerpoint/2010/main" val="1907717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4"/>
          <p:cNvSpPr/>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4" name="Título 1"/>
          <p:cNvSpPr txBox="1">
            <a:spLocks/>
          </p:cNvSpPr>
          <p:nvPr/>
        </p:nvSpPr>
        <p:spPr>
          <a:xfrm>
            <a:off x="231495" y="616309"/>
            <a:ext cx="11717868" cy="103329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t-BR"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O QUE A BÍBLIA DIZ?</a:t>
            </a:r>
            <a:endParaRPr lang="pt-BR"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15" name="Retângulo 14"/>
          <p:cNvSpPr/>
          <p:nvPr/>
        </p:nvSpPr>
        <p:spPr>
          <a:xfrm>
            <a:off x="231494" y="185196"/>
            <a:ext cx="11723439" cy="6389224"/>
          </a:xfrm>
          <a:prstGeom prst="rect">
            <a:avLst/>
          </a:prstGeom>
          <a:no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6" name="Imagem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6736419" y="1388962"/>
            <a:ext cx="5884558" cy="6477960"/>
          </a:xfrm>
          <a:prstGeom prst="rect">
            <a:avLst/>
          </a:prstGeom>
        </p:spPr>
      </p:pic>
      <p:pic>
        <p:nvPicPr>
          <p:cNvPr id="17" name="Imagem 16"/>
          <p:cNvPicPr>
            <a:picLocks noChangeAspect="1"/>
          </p:cNvPicPr>
          <p:nvPr/>
        </p:nvPicPr>
        <p:blipFill>
          <a:blip r:embed="rId3"/>
          <a:stretch>
            <a:fillRect/>
          </a:stretch>
        </p:blipFill>
        <p:spPr>
          <a:xfrm flipH="1">
            <a:off x="9688011" y="4467827"/>
            <a:ext cx="1634422" cy="231491"/>
          </a:xfrm>
          <a:prstGeom prst="rect">
            <a:avLst/>
          </a:prstGeom>
        </p:spPr>
      </p:pic>
      <p:pic>
        <p:nvPicPr>
          <p:cNvPr id="18" name="Imagem 17"/>
          <p:cNvPicPr>
            <a:picLocks noChangeAspect="1"/>
          </p:cNvPicPr>
          <p:nvPr/>
        </p:nvPicPr>
        <p:blipFill>
          <a:blip r:embed="rId3"/>
          <a:stretch>
            <a:fillRect/>
          </a:stretch>
        </p:blipFill>
        <p:spPr>
          <a:xfrm flipH="1" flipV="1">
            <a:off x="9688011" y="4699319"/>
            <a:ext cx="1634422" cy="127324"/>
          </a:xfrm>
          <a:prstGeom prst="rect">
            <a:avLst/>
          </a:prstGeom>
        </p:spPr>
      </p:pic>
      <p:sp>
        <p:nvSpPr>
          <p:cNvPr id="19" name="Espaço Reservado para Conteúdo 2"/>
          <p:cNvSpPr>
            <a:spLocks noGrp="1"/>
          </p:cNvSpPr>
          <p:nvPr>
            <p:ph idx="1"/>
          </p:nvPr>
        </p:nvSpPr>
        <p:spPr>
          <a:xfrm>
            <a:off x="428979" y="3125165"/>
            <a:ext cx="7812196" cy="3449255"/>
          </a:xfrm>
        </p:spPr>
        <p:txBody>
          <a:bodyPr>
            <a:noAutofit/>
          </a:bodyPr>
          <a:lstStyle/>
          <a:p>
            <a:pPr marL="0" indent="0">
              <a:lnSpc>
                <a:spcPct val="107000"/>
              </a:lnSpc>
              <a:spcAft>
                <a:spcPts val="800"/>
              </a:spcAft>
              <a:buNone/>
            </a:pPr>
            <a:r>
              <a:rPr lang="pt-BR" sz="3000" b="1" dirty="0" smtClean="0">
                <a:effectLst>
                  <a:outerShdw blurRad="38100" dist="38100" dir="2700000" algn="tl">
                    <a:srgbClr val="000000">
                      <a:alpha val="43137"/>
                    </a:srgbClr>
                  </a:outerShdw>
                </a:effectLst>
                <a:highlight>
                  <a:srgbClr val="FFFF00"/>
                </a:highlight>
                <a:latin typeface="Cambria" panose="02040503050406030204" pitchFamily="18" charset="0"/>
                <a:ea typeface="Cambria" panose="02040503050406030204" pitchFamily="18" charset="0"/>
                <a:cs typeface="Times New Roman" panose="02020603050405020304" pitchFamily="18" charset="0"/>
              </a:rPr>
              <a:t>“Ainda vos digo mais: Se dois de vós na terra concordarem acerca de qualquer coisa que pedirem, isso lhes será feito por meu Pai, que está nos céus. Pois onde se acham dois ou três reunidos em meu nome, aí estou eu no meio deles” (</a:t>
            </a:r>
            <a:r>
              <a:rPr lang="pt-BR" sz="3000" b="1" dirty="0" err="1" smtClean="0">
                <a:effectLst>
                  <a:outerShdw blurRad="38100" dist="38100" dir="2700000" algn="tl">
                    <a:srgbClr val="000000">
                      <a:alpha val="43137"/>
                    </a:srgbClr>
                  </a:outerShdw>
                </a:effectLst>
                <a:highlight>
                  <a:srgbClr val="FFFF00"/>
                </a:highlight>
                <a:latin typeface="Cambria" panose="02040503050406030204" pitchFamily="18" charset="0"/>
                <a:ea typeface="Cambria" panose="02040503050406030204" pitchFamily="18" charset="0"/>
                <a:cs typeface="Times New Roman" panose="02020603050405020304" pitchFamily="18" charset="0"/>
              </a:rPr>
              <a:t>Mt</a:t>
            </a:r>
            <a:r>
              <a:rPr lang="pt-BR" sz="3000" b="1" dirty="0" smtClean="0">
                <a:effectLst>
                  <a:outerShdw blurRad="38100" dist="38100" dir="2700000" algn="tl">
                    <a:srgbClr val="000000">
                      <a:alpha val="43137"/>
                    </a:srgbClr>
                  </a:outerShdw>
                </a:effectLst>
                <a:highlight>
                  <a:srgbClr val="FFFF00"/>
                </a:highlight>
                <a:latin typeface="Cambria" panose="02040503050406030204" pitchFamily="18" charset="0"/>
                <a:ea typeface="Cambria" panose="02040503050406030204" pitchFamily="18" charset="0"/>
                <a:cs typeface="Times New Roman" panose="02020603050405020304" pitchFamily="18" charset="0"/>
              </a:rPr>
              <a:t> 18.19,20).</a:t>
            </a:r>
            <a:endParaRPr lang="pt-BR" sz="30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pic>
        <p:nvPicPr>
          <p:cNvPr id="2050" name="Picture 2" descr="Arrow Pointing Sticker"/>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785472">
            <a:off x="628866" y="2034684"/>
            <a:ext cx="966162" cy="9661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2936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4"/>
          <p:cNvSpPr/>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4" name="Título 1"/>
          <p:cNvSpPr txBox="1">
            <a:spLocks/>
          </p:cNvSpPr>
          <p:nvPr/>
        </p:nvSpPr>
        <p:spPr>
          <a:xfrm>
            <a:off x="231495" y="616309"/>
            <a:ext cx="11717868" cy="103329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t-BR"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O QUE A BÍBLIA DIZ?</a:t>
            </a:r>
            <a:endParaRPr lang="pt-BR"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15" name="Retângulo 14"/>
          <p:cNvSpPr/>
          <p:nvPr/>
        </p:nvSpPr>
        <p:spPr>
          <a:xfrm>
            <a:off x="231494" y="185196"/>
            <a:ext cx="11723439" cy="6389224"/>
          </a:xfrm>
          <a:prstGeom prst="rect">
            <a:avLst/>
          </a:prstGeom>
          <a:no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6" name="Imagem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6736419" y="1388962"/>
            <a:ext cx="5884558" cy="6477960"/>
          </a:xfrm>
          <a:prstGeom prst="rect">
            <a:avLst/>
          </a:prstGeom>
        </p:spPr>
      </p:pic>
      <p:pic>
        <p:nvPicPr>
          <p:cNvPr id="17" name="Imagem 16"/>
          <p:cNvPicPr>
            <a:picLocks noChangeAspect="1"/>
          </p:cNvPicPr>
          <p:nvPr/>
        </p:nvPicPr>
        <p:blipFill>
          <a:blip r:embed="rId3"/>
          <a:stretch>
            <a:fillRect/>
          </a:stretch>
        </p:blipFill>
        <p:spPr>
          <a:xfrm flipH="1">
            <a:off x="9688011" y="4467827"/>
            <a:ext cx="1634422" cy="231491"/>
          </a:xfrm>
          <a:prstGeom prst="rect">
            <a:avLst/>
          </a:prstGeom>
        </p:spPr>
      </p:pic>
      <p:pic>
        <p:nvPicPr>
          <p:cNvPr id="18" name="Imagem 17"/>
          <p:cNvPicPr>
            <a:picLocks noChangeAspect="1"/>
          </p:cNvPicPr>
          <p:nvPr/>
        </p:nvPicPr>
        <p:blipFill>
          <a:blip r:embed="rId3"/>
          <a:stretch>
            <a:fillRect/>
          </a:stretch>
        </p:blipFill>
        <p:spPr>
          <a:xfrm flipH="1" flipV="1">
            <a:off x="9688011" y="4699319"/>
            <a:ext cx="1634422" cy="127324"/>
          </a:xfrm>
          <a:prstGeom prst="rect">
            <a:avLst/>
          </a:prstGeom>
        </p:spPr>
      </p:pic>
      <p:sp>
        <p:nvSpPr>
          <p:cNvPr id="19" name="Espaço Reservado para Conteúdo 2"/>
          <p:cNvSpPr>
            <a:spLocks noGrp="1"/>
          </p:cNvSpPr>
          <p:nvPr>
            <p:ph idx="1"/>
          </p:nvPr>
        </p:nvSpPr>
        <p:spPr>
          <a:xfrm>
            <a:off x="428979" y="3773347"/>
            <a:ext cx="7812196" cy="2801073"/>
          </a:xfrm>
        </p:spPr>
        <p:txBody>
          <a:bodyPr>
            <a:noAutofit/>
          </a:bodyPr>
          <a:lstStyle/>
          <a:p>
            <a:pPr marL="0" indent="0">
              <a:lnSpc>
                <a:spcPct val="107000"/>
              </a:lnSpc>
              <a:spcAft>
                <a:spcPts val="800"/>
              </a:spcAft>
              <a:buNone/>
            </a:pPr>
            <a:r>
              <a:rPr lang="pt-BR" sz="3000" b="1" dirty="0" smtClean="0">
                <a:effectLst>
                  <a:outerShdw blurRad="38100" dist="38100" dir="2700000" algn="tl">
                    <a:srgbClr val="000000">
                      <a:alpha val="43137"/>
                    </a:srgbClr>
                  </a:outerShdw>
                </a:effectLst>
                <a:highlight>
                  <a:srgbClr val="FFFF00"/>
                </a:highlight>
                <a:latin typeface="Cambria" panose="02040503050406030204" pitchFamily="18" charset="0"/>
                <a:ea typeface="Cambria" panose="02040503050406030204" pitchFamily="18" charset="0"/>
                <a:cs typeface="Times New Roman" panose="02020603050405020304" pitchFamily="18" charset="0"/>
              </a:rPr>
              <a:t>“Pedro, pois, estava guardado na prisão; mas a igreja orava com insistência a Deus por ele” (At 12.5).</a:t>
            </a:r>
            <a:endParaRPr lang="pt-BR" sz="30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pic>
        <p:nvPicPr>
          <p:cNvPr id="2050" name="Picture 2" descr="Arrow Pointing Sticker"/>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785472">
            <a:off x="628866" y="2691379"/>
            <a:ext cx="966162" cy="9661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7353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4"/>
          <p:cNvSpPr/>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4" name="Título 1"/>
          <p:cNvSpPr txBox="1">
            <a:spLocks/>
          </p:cNvSpPr>
          <p:nvPr/>
        </p:nvSpPr>
        <p:spPr>
          <a:xfrm>
            <a:off x="231495" y="616309"/>
            <a:ext cx="11717868" cy="103329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t-BR"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O QUE A BÍBLIA DIZ?</a:t>
            </a:r>
            <a:endParaRPr lang="pt-BR"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15" name="Retângulo 14"/>
          <p:cNvSpPr/>
          <p:nvPr/>
        </p:nvSpPr>
        <p:spPr>
          <a:xfrm>
            <a:off x="231494" y="185196"/>
            <a:ext cx="11723439" cy="6389224"/>
          </a:xfrm>
          <a:prstGeom prst="rect">
            <a:avLst/>
          </a:prstGeom>
          <a:no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6" name="Imagem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6736419" y="1388962"/>
            <a:ext cx="5884558" cy="6477960"/>
          </a:xfrm>
          <a:prstGeom prst="rect">
            <a:avLst/>
          </a:prstGeom>
        </p:spPr>
      </p:pic>
      <p:pic>
        <p:nvPicPr>
          <p:cNvPr id="17" name="Imagem 16"/>
          <p:cNvPicPr>
            <a:picLocks noChangeAspect="1"/>
          </p:cNvPicPr>
          <p:nvPr/>
        </p:nvPicPr>
        <p:blipFill>
          <a:blip r:embed="rId3"/>
          <a:stretch>
            <a:fillRect/>
          </a:stretch>
        </p:blipFill>
        <p:spPr>
          <a:xfrm flipH="1">
            <a:off x="9688011" y="4467827"/>
            <a:ext cx="1634422" cy="231491"/>
          </a:xfrm>
          <a:prstGeom prst="rect">
            <a:avLst/>
          </a:prstGeom>
        </p:spPr>
      </p:pic>
      <p:pic>
        <p:nvPicPr>
          <p:cNvPr id="18" name="Imagem 17"/>
          <p:cNvPicPr>
            <a:picLocks noChangeAspect="1"/>
          </p:cNvPicPr>
          <p:nvPr/>
        </p:nvPicPr>
        <p:blipFill>
          <a:blip r:embed="rId3"/>
          <a:stretch>
            <a:fillRect/>
          </a:stretch>
        </p:blipFill>
        <p:spPr>
          <a:xfrm flipH="1" flipV="1">
            <a:off x="9688011" y="4699319"/>
            <a:ext cx="1634422" cy="127324"/>
          </a:xfrm>
          <a:prstGeom prst="rect">
            <a:avLst/>
          </a:prstGeom>
        </p:spPr>
      </p:pic>
      <p:sp>
        <p:nvSpPr>
          <p:cNvPr id="19" name="Espaço Reservado para Conteúdo 2"/>
          <p:cNvSpPr>
            <a:spLocks noGrp="1"/>
          </p:cNvSpPr>
          <p:nvPr>
            <p:ph idx="1"/>
          </p:nvPr>
        </p:nvSpPr>
        <p:spPr>
          <a:xfrm>
            <a:off x="428979" y="3385929"/>
            <a:ext cx="7812196" cy="3188491"/>
          </a:xfrm>
        </p:spPr>
        <p:txBody>
          <a:bodyPr>
            <a:noAutofit/>
          </a:bodyPr>
          <a:lstStyle/>
          <a:p>
            <a:pPr marL="0" indent="0">
              <a:lnSpc>
                <a:spcPct val="107000"/>
              </a:lnSpc>
              <a:spcAft>
                <a:spcPts val="800"/>
              </a:spcAft>
              <a:buNone/>
            </a:pPr>
            <a:r>
              <a:rPr lang="pt-BR" sz="3000" b="1" dirty="0" smtClean="0">
                <a:effectLst>
                  <a:outerShdw blurRad="38100" dist="38100" dir="2700000" algn="tl">
                    <a:srgbClr val="000000">
                      <a:alpha val="43137"/>
                    </a:srgbClr>
                  </a:outerShdw>
                </a:effectLst>
                <a:highlight>
                  <a:srgbClr val="FFFF00"/>
                </a:highlight>
                <a:latin typeface="Cambria" panose="02040503050406030204" pitchFamily="18" charset="0"/>
                <a:ea typeface="Cambria" panose="02040503050406030204" pitchFamily="18" charset="0"/>
                <a:cs typeface="Times New Roman" panose="02020603050405020304" pitchFamily="18" charset="0"/>
              </a:rPr>
              <a:t>“Saúda-vos </a:t>
            </a:r>
            <a:r>
              <a:rPr lang="pt-BR" sz="3000" b="1" dirty="0" err="1" smtClean="0">
                <a:effectLst>
                  <a:outerShdw blurRad="38100" dist="38100" dir="2700000" algn="tl">
                    <a:srgbClr val="000000">
                      <a:alpha val="43137"/>
                    </a:srgbClr>
                  </a:outerShdw>
                </a:effectLst>
                <a:highlight>
                  <a:srgbClr val="FFFF00"/>
                </a:highlight>
                <a:latin typeface="Cambria" panose="02040503050406030204" pitchFamily="18" charset="0"/>
                <a:ea typeface="Cambria" panose="02040503050406030204" pitchFamily="18" charset="0"/>
                <a:cs typeface="Times New Roman" panose="02020603050405020304" pitchFamily="18" charset="0"/>
              </a:rPr>
              <a:t>Epafras</a:t>
            </a:r>
            <a:r>
              <a:rPr lang="pt-BR" sz="3000" b="1" dirty="0" smtClean="0">
                <a:effectLst>
                  <a:outerShdw blurRad="38100" dist="38100" dir="2700000" algn="tl">
                    <a:srgbClr val="000000">
                      <a:alpha val="43137"/>
                    </a:srgbClr>
                  </a:outerShdw>
                </a:effectLst>
                <a:highlight>
                  <a:srgbClr val="FFFF00"/>
                </a:highlight>
                <a:latin typeface="Cambria" panose="02040503050406030204" pitchFamily="18" charset="0"/>
                <a:ea typeface="Cambria" panose="02040503050406030204" pitchFamily="18" charset="0"/>
                <a:cs typeface="Times New Roman" panose="02020603050405020304" pitchFamily="18" charset="0"/>
              </a:rPr>
              <a:t>, que é um de vós, servo de Cristo Jesus, e que sempre luta por vós nas suas orações, para que permaneçais perfeitos e plenamente seguros em toda a vontade de Deus” (Cl 4.12).</a:t>
            </a:r>
            <a:endParaRPr lang="pt-BR" sz="30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pic>
        <p:nvPicPr>
          <p:cNvPr id="2050" name="Picture 2" descr="Arrow Pointing Sticker"/>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785472">
            <a:off x="628865" y="2213759"/>
            <a:ext cx="966162" cy="9661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4552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4"/>
          <p:cNvSpPr/>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1" name="Retângulo 10"/>
          <p:cNvSpPr/>
          <p:nvPr/>
        </p:nvSpPr>
        <p:spPr>
          <a:xfrm>
            <a:off x="231493" y="185195"/>
            <a:ext cx="11717869" cy="200242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5" name="Retângulo 14"/>
          <p:cNvSpPr/>
          <p:nvPr/>
        </p:nvSpPr>
        <p:spPr>
          <a:xfrm>
            <a:off x="231494" y="185196"/>
            <a:ext cx="11723439" cy="6389224"/>
          </a:xfrm>
          <a:prstGeom prst="rect">
            <a:avLst/>
          </a:prstGeom>
          <a:no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Título 1"/>
          <p:cNvSpPr txBox="1">
            <a:spLocks/>
          </p:cNvSpPr>
          <p:nvPr/>
        </p:nvSpPr>
        <p:spPr>
          <a:xfrm>
            <a:off x="231495" y="185194"/>
            <a:ext cx="11717867" cy="191453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t-BR" b="1" dirty="0" smtClean="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UNIDOS À IGREJA, DAMOS TESTEMUNHO DE CRISTO</a:t>
            </a:r>
            <a:endParaRPr lang="pt-BR" b="1"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10" name="Espaço Reservado para Conteúdo 2"/>
          <p:cNvSpPr>
            <a:spLocks noGrp="1"/>
          </p:cNvSpPr>
          <p:nvPr>
            <p:ph idx="1"/>
          </p:nvPr>
        </p:nvSpPr>
        <p:spPr>
          <a:xfrm>
            <a:off x="4108299" y="3646025"/>
            <a:ext cx="7350637" cy="2928394"/>
          </a:xfrm>
        </p:spPr>
        <p:txBody>
          <a:bodyPr>
            <a:noAutofit/>
          </a:bodyPr>
          <a:lstStyle/>
          <a:p>
            <a:pPr marL="0" indent="0">
              <a:buNone/>
            </a:pPr>
            <a:r>
              <a:rPr lang="pt-BR" sz="32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É por meio da igreja que a sabedoria de Deus se torna conhecida. A igreja testemunha do poder de Deus aos homens, aos anjos e até aos demônios.</a:t>
            </a:r>
            <a:endParaRPr lang="pt-BR" sz="32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9" name="Retângulo 8"/>
          <p:cNvSpPr/>
          <p:nvPr/>
        </p:nvSpPr>
        <p:spPr>
          <a:xfrm>
            <a:off x="902325" y="2889956"/>
            <a:ext cx="2127956" cy="396804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3" name="Imagem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5660" y="2270936"/>
            <a:ext cx="3183630" cy="4728854"/>
          </a:xfrm>
          <a:prstGeom prst="rect">
            <a:avLst/>
          </a:prstGeom>
        </p:spPr>
      </p:pic>
    </p:spTree>
    <p:extLst>
      <p:ext uri="{BB962C8B-B14F-4D97-AF65-F5344CB8AC3E}">
        <p14:creationId xmlns:p14="http://schemas.microsoft.com/office/powerpoint/2010/main" val="2304942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4"/>
          <p:cNvSpPr/>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4" name="Título 1"/>
          <p:cNvSpPr txBox="1">
            <a:spLocks/>
          </p:cNvSpPr>
          <p:nvPr/>
        </p:nvSpPr>
        <p:spPr>
          <a:xfrm>
            <a:off x="231495" y="616309"/>
            <a:ext cx="11717868" cy="103329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t-BR"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O QUE A BÍBLIA DIZ?</a:t>
            </a:r>
            <a:endParaRPr lang="pt-BR"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15" name="Retângulo 14"/>
          <p:cNvSpPr/>
          <p:nvPr/>
        </p:nvSpPr>
        <p:spPr>
          <a:xfrm>
            <a:off x="231494" y="185196"/>
            <a:ext cx="11723439" cy="6389224"/>
          </a:xfrm>
          <a:prstGeom prst="rect">
            <a:avLst/>
          </a:prstGeom>
          <a:no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6" name="Imagem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6736419" y="1388962"/>
            <a:ext cx="5884558" cy="6477960"/>
          </a:xfrm>
          <a:prstGeom prst="rect">
            <a:avLst/>
          </a:prstGeom>
        </p:spPr>
      </p:pic>
      <p:pic>
        <p:nvPicPr>
          <p:cNvPr id="17" name="Imagem 16"/>
          <p:cNvPicPr>
            <a:picLocks noChangeAspect="1"/>
          </p:cNvPicPr>
          <p:nvPr/>
        </p:nvPicPr>
        <p:blipFill>
          <a:blip r:embed="rId3"/>
          <a:stretch>
            <a:fillRect/>
          </a:stretch>
        </p:blipFill>
        <p:spPr>
          <a:xfrm flipH="1">
            <a:off x="9688011" y="4467827"/>
            <a:ext cx="1634422" cy="231491"/>
          </a:xfrm>
          <a:prstGeom prst="rect">
            <a:avLst/>
          </a:prstGeom>
        </p:spPr>
      </p:pic>
      <p:pic>
        <p:nvPicPr>
          <p:cNvPr id="18" name="Imagem 17"/>
          <p:cNvPicPr>
            <a:picLocks noChangeAspect="1"/>
          </p:cNvPicPr>
          <p:nvPr/>
        </p:nvPicPr>
        <p:blipFill>
          <a:blip r:embed="rId3"/>
          <a:stretch>
            <a:fillRect/>
          </a:stretch>
        </p:blipFill>
        <p:spPr>
          <a:xfrm flipH="1" flipV="1">
            <a:off x="9688011" y="4699319"/>
            <a:ext cx="1634422" cy="127324"/>
          </a:xfrm>
          <a:prstGeom prst="rect">
            <a:avLst/>
          </a:prstGeom>
        </p:spPr>
      </p:pic>
      <p:sp>
        <p:nvSpPr>
          <p:cNvPr id="19" name="Espaço Reservado para Conteúdo 2"/>
          <p:cNvSpPr>
            <a:spLocks noGrp="1"/>
          </p:cNvSpPr>
          <p:nvPr>
            <p:ph idx="1"/>
          </p:nvPr>
        </p:nvSpPr>
        <p:spPr>
          <a:xfrm>
            <a:off x="428979" y="3599727"/>
            <a:ext cx="7499679" cy="2974693"/>
          </a:xfrm>
        </p:spPr>
        <p:txBody>
          <a:bodyPr>
            <a:noAutofit/>
          </a:bodyPr>
          <a:lstStyle/>
          <a:p>
            <a:pPr marL="0" indent="0">
              <a:lnSpc>
                <a:spcPct val="107000"/>
              </a:lnSpc>
              <a:spcAft>
                <a:spcPts val="800"/>
              </a:spcAft>
              <a:buNone/>
            </a:pPr>
            <a:r>
              <a:rPr lang="pt-BR" sz="3000" b="1" dirty="0" smtClean="0">
                <a:effectLst>
                  <a:outerShdw blurRad="38100" dist="38100" dir="2700000" algn="tl">
                    <a:srgbClr val="000000">
                      <a:alpha val="43137"/>
                    </a:srgbClr>
                  </a:outerShdw>
                </a:effectLst>
                <a:highlight>
                  <a:srgbClr val="FFFF00"/>
                </a:highlight>
                <a:latin typeface="Cambria" panose="02040503050406030204" pitchFamily="18" charset="0"/>
                <a:ea typeface="Cambria" panose="02040503050406030204" pitchFamily="18" charset="0"/>
                <a:cs typeface="Times New Roman" panose="02020603050405020304" pitchFamily="18" charset="0"/>
              </a:rPr>
              <a:t>“Para que agora a multiforme sabedoria de Deus seja manifestada, por meio da igreja, aos principados e potestades nas regiões celestes” (</a:t>
            </a:r>
            <a:r>
              <a:rPr lang="pt-BR" sz="3000" b="1" dirty="0" err="1" smtClean="0">
                <a:effectLst>
                  <a:outerShdw blurRad="38100" dist="38100" dir="2700000" algn="tl">
                    <a:srgbClr val="000000">
                      <a:alpha val="43137"/>
                    </a:srgbClr>
                  </a:outerShdw>
                </a:effectLst>
                <a:highlight>
                  <a:srgbClr val="FFFF00"/>
                </a:highlight>
                <a:latin typeface="Cambria" panose="02040503050406030204" pitchFamily="18" charset="0"/>
                <a:ea typeface="Cambria" panose="02040503050406030204" pitchFamily="18" charset="0"/>
                <a:cs typeface="Times New Roman" panose="02020603050405020304" pitchFamily="18" charset="0"/>
              </a:rPr>
              <a:t>Ef</a:t>
            </a:r>
            <a:r>
              <a:rPr lang="pt-BR" sz="3000" b="1" dirty="0" smtClean="0">
                <a:effectLst>
                  <a:outerShdw blurRad="38100" dist="38100" dir="2700000" algn="tl">
                    <a:srgbClr val="000000">
                      <a:alpha val="43137"/>
                    </a:srgbClr>
                  </a:outerShdw>
                </a:effectLst>
                <a:highlight>
                  <a:srgbClr val="FFFF00"/>
                </a:highlight>
                <a:latin typeface="Cambria" panose="02040503050406030204" pitchFamily="18" charset="0"/>
                <a:ea typeface="Cambria" panose="02040503050406030204" pitchFamily="18" charset="0"/>
                <a:cs typeface="Times New Roman" panose="02020603050405020304" pitchFamily="18" charset="0"/>
              </a:rPr>
              <a:t> 3.10).</a:t>
            </a:r>
            <a:endParaRPr lang="pt-BR" sz="30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pic>
        <p:nvPicPr>
          <p:cNvPr id="2050" name="Picture 2" descr="Arrow Pointing Sticker"/>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785472">
            <a:off x="628865" y="2433677"/>
            <a:ext cx="966162" cy="9661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6967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tângulo 14"/>
          <p:cNvSpPr/>
          <p:nvPr/>
        </p:nvSpPr>
        <p:spPr>
          <a:xfrm>
            <a:off x="0" y="0"/>
            <a:ext cx="1219200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9" name="Título 1"/>
          <p:cNvSpPr txBox="1">
            <a:spLocks/>
          </p:cNvSpPr>
          <p:nvPr/>
        </p:nvSpPr>
        <p:spPr>
          <a:xfrm>
            <a:off x="6756478" y="451125"/>
            <a:ext cx="4972755" cy="314860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t-BR" sz="4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“Vamos batalhar, juntos pelejar, todos guerrear, vamos já!” (Hino 475 CC, “Lutar”.</a:t>
            </a:r>
            <a:endParaRPr lang="pt-BR" sz="44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22" name="Retângulo 21"/>
          <p:cNvSpPr/>
          <p:nvPr/>
        </p:nvSpPr>
        <p:spPr>
          <a:xfrm>
            <a:off x="0" y="3750198"/>
            <a:ext cx="11954933" cy="2824222"/>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4" name="Título 1"/>
          <p:cNvSpPr txBox="1">
            <a:spLocks/>
          </p:cNvSpPr>
          <p:nvPr/>
        </p:nvSpPr>
        <p:spPr>
          <a:xfrm>
            <a:off x="6713316" y="3883306"/>
            <a:ext cx="5015917" cy="2558005"/>
          </a:xfrm>
          <a:prstGeom prst="rect">
            <a:avLst/>
          </a:prstGeom>
        </p:spPr>
        <p:txBody>
          <a:bodyPr vert="horz" lIns="91440" tIns="45720" rIns="91440" bIns="45720" rtlCol="0" anchor="b">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t-BR" sz="4800" b="1" dirty="0" smtClean="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PRÓXIMO ESTUDO:</a:t>
            </a:r>
          </a:p>
          <a:p>
            <a:r>
              <a:rPr lang="pt-BR" sz="4800" b="1" dirty="0" smtClean="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24) A ARMADURA DE DEUS</a:t>
            </a:r>
            <a:endParaRPr lang="pt-BR" sz="4800" b="1"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25" name="Retângulo 24"/>
          <p:cNvSpPr/>
          <p:nvPr/>
        </p:nvSpPr>
        <p:spPr>
          <a:xfrm>
            <a:off x="173620" y="231494"/>
            <a:ext cx="11781313" cy="6342926"/>
          </a:xfrm>
          <a:prstGeom prst="rect">
            <a:avLst/>
          </a:prstGeom>
          <a:no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3" name="Imagem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7089495"/>
          </a:xfrm>
          <a:prstGeom prst="rect">
            <a:avLst/>
          </a:prstGeom>
        </p:spPr>
      </p:pic>
    </p:spTree>
    <p:extLst>
      <p:ext uri="{BB962C8B-B14F-4D97-AF65-F5344CB8AC3E}">
        <p14:creationId xmlns:p14="http://schemas.microsoft.com/office/powerpoint/2010/main" val="3029840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4"/>
          <p:cNvSpPr/>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1" name="Retângulo 10"/>
          <p:cNvSpPr/>
          <p:nvPr/>
        </p:nvSpPr>
        <p:spPr>
          <a:xfrm>
            <a:off x="231493" y="185195"/>
            <a:ext cx="11717869" cy="200242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5" name="Retângulo 14"/>
          <p:cNvSpPr/>
          <p:nvPr/>
        </p:nvSpPr>
        <p:spPr>
          <a:xfrm>
            <a:off x="231494" y="185196"/>
            <a:ext cx="11723439" cy="6389224"/>
          </a:xfrm>
          <a:prstGeom prst="rect">
            <a:avLst/>
          </a:prstGeom>
          <a:no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Título 1"/>
          <p:cNvSpPr txBox="1">
            <a:spLocks/>
          </p:cNvSpPr>
          <p:nvPr/>
        </p:nvSpPr>
        <p:spPr>
          <a:xfrm>
            <a:off x="231495" y="312517"/>
            <a:ext cx="11717867" cy="142597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t-BR" b="1" dirty="0" smtClean="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A IGREJA É O EXÉRCITO DE DEUS</a:t>
            </a:r>
            <a:endParaRPr lang="pt-BR" b="1"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10" name="Espaço Reservado para Conteúdo 2"/>
          <p:cNvSpPr>
            <a:spLocks noGrp="1"/>
          </p:cNvSpPr>
          <p:nvPr>
            <p:ph idx="1"/>
          </p:nvPr>
        </p:nvSpPr>
        <p:spPr>
          <a:xfrm>
            <a:off x="4108300" y="2889954"/>
            <a:ext cx="7214456" cy="3684466"/>
          </a:xfrm>
        </p:spPr>
        <p:txBody>
          <a:bodyPr>
            <a:noAutofit/>
          </a:bodyPr>
          <a:lstStyle/>
          <a:p>
            <a:pPr marL="0" indent="0">
              <a:buNone/>
            </a:pPr>
            <a:r>
              <a:rPr lang="pt-BR" sz="32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Estamos em luta contra Satanás e suas hostes. A própria existência da igreja está ligada à batalha espiritual. Temos a missão de impedir o avanço do reino das trevas. Precisamos avançar contra as portas do inferno e libertar os seus cativos.</a:t>
            </a:r>
            <a:endParaRPr lang="pt-BR" sz="32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9" name="Retângulo 8"/>
          <p:cNvSpPr/>
          <p:nvPr/>
        </p:nvSpPr>
        <p:spPr>
          <a:xfrm>
            <a:off x="902325" y="2889956"/>
            <a:ext cx="2127956" cy="396804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2" name="Imagem 11"/>
          <p:cNvPicPr>
            <a:picLocks noChangeAspect="1"/>
          </p:cNvPicPr>
          <p:nvPr/>
        </p:nvPicPr>
        <p:blipFill>
          <a:blip r:embed="rId2"/>
          <a:stretch>
            <a:fillRect/>
          </a:stretch>
        </p:blipFill>
        <p:spPr>
          <a:xfrm>
            <a:off x="1005353" y="2240195"/>
            <a:ext cx="1921899" cy="4617805"/>
          </a:xfrm>
          <a:prstGeom prst="rect">
            <a:avLst/>
          </a:prstGeom>
        </p:spPr>
      </p:pic>
    </p:spTree>
    <p:extLst>
      <p:ext uri="{BB962C8B-B14F-4D97-AF65-F5344CB8AC3E}">
        <p14:creationId xmlns:p14="http://schemas.microsoft.com/office/powerpoint/2010/main" val="728372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tângulo 10"/>
          <p:cNvSpPr/>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7" name="Retângulo 16"/>
          <p:cNvSpPr/>
          <p:nvPr/>
        </p:nvSpPr>
        <p:spPr>
          <a:xfrm>
            <a:off x="231494" y="185196"/>
            <a:ext cx="11723439" cy="6389224"/>
          </a:xfrm>
          <a:prstGeom prst="rect">
            <a:avLst/>
          </a:prstGeom>
          <a:no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 name="Espaço Reservado para Conteúdo 2"/>
          <p:cNvSpPr>
            <a:spLocks noGrp="1"/>
          </p:cNvSpPr>
          <p:nvPr>
            <p:ph idx="1"/>
          </p:nvPr>
        </p:nvSpPr>
        <p:spPr>
          <a:xfrm>
            <a:off x="5923237" y="726311"/>
            <a:ext cx="4705752" cy="6273479"/>
          </a:xfrm>
        </p:spPr>
        <p:txBody>
          <a:bodyPr>
            <a:noAutofit/>
          </a:bodyPr>
          <a:lstStyle/>
          <a:p>
            <a:pPr marL="0" indent="0">
              <a:buNone/>
            </a:pPr>
            <a:r>
              <a:rPr lang="pt-BR" sz="32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“Os crentes estão sendo sacudidos e despertados para a realidade de sua participação em um conflito espiritual.   Esse conflito promete intensificar-se conforme a volta de nosso Senhor for se aproximando”                 (Mark I. </a:t>
            </a:r>
            <a:r>
              <a:rPr lang="pt-BR" sz="3200" b="1" dirty="0" err="1"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Bubeck</a:t>
            </a:r>
            <a:r>
              <a:rPr lang="pt-BR" sz="32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a:t>
            </a:r>
            <a:endParaRPr lang="pt-BR" sz="32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a:p>
            <a:pPr marL="0" indent="0">
              <a:buNone/>
            </a:pPr>
            <a:endParaRPr lang="pt-BR" sz="32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pic>
        <p:nvPicPr>
          <p:cNvPr id="6" name="Image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4942" y="-1851949"/>
            <a:ext cx="7971099" cy="8709949"/>
          </a:xfrm>
          <a:prstGeom prst="rect">
            <a:avLst/>
          </a:prstGeom>
        </p:spPr>
      </p:pic>
    </p:spTree>
    <p:extLst>
      <p:ext uri="{BB962C8B-B14F-4D97-AF65-F5344CB8AC3E}">
        <p14:creationId xmlns:p14="http://schemas.microsoft.com/office/powerpoint/2010/main" val="3566955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p:cNvPicPr>
            <a:picLocks noChangeAspect="1"/>
          </p:cNvPicPr>
          <p:nvPr/>
        </p:nvPicPr>
        <p:blipFill>
          <a:blip r:embed="rId2"/>
          <a:stretch>
            <a:fillRect/>
          </a:stretch>
        </p:blipFill>
        <p:spPr>
          <a:xfrm>
            <a:off x="0" y="0"/>
            <a:ext cx="6858000" cy="6858000"/>
          </a:xfrm>
          <a:prstGeom prst="rect">
            <a:avLst/>
          </a:prstGeom>
        </p:spPr>
      </p:pic>
      <p:sp>
        <p:nvSpPr>
          <p:cNvPr id="6" name="Espaço Reservado para Conteúdo 2"/>
          <p:cNvSpPr>
            <a:spLocks noGrp="1"/>
          </p:cNvSpPr>
          <p:nvPr>
            <p:ph idx="1"/>
          </p:nvPr>
        </p:nvSpPr>
        <p:spPr>
          <a:xfrm>
            <a:off x="5046133" y="1072444"/>
            <a:ext cx="6694312" cy="5867794"/>
          </a:xfrm>
        </p:spPr>
        <p:txBody>
          <a:bodyPr>
            <a:noAutofit/>
          </a:bodyPr>
          <a:lstStyle/>
          <a:p>
            <a:pPr marL="0" indent="0">
              <a:buNone/>
            </a:pPr>
            <a:r>
              <a:rPr lang="pt-BR" sz="4800" b="1" i="1" dirty="0" smtClean="0">
                <a:effectLst>
                  <a:outerShdw blurRad="38100" dist="38100" dir="2700000" algn="tl">
                    <a:srgbClr val="000000">
                      <a:alpha val="43137"/>
                    </a:srgbClr>
                  </a:outerShdw>
                </a:effectLst>
                <a:latin typeface="Corbel" panose="020B0503020204020204" pitchFamily="34" charset="0"/>
                <a:ea typeface="Cambria" panose="02040503050406030204" pitchFamily="18" charset="0"/>
              </a:rPr>
              <a:t>Minha alma alerta vai,</a:t>
            </a:r>
          </a:p>
          <a:p>
            <a:pPr marL="0" indent="0">
              <a:buNone/>
            </a:pPr>
            <a:r>
              <a:rPr lang="pt-BR" sz="4800" b="1" i="1" dirty="0" smtClean="0">
                <a:effectLst>
                  <a:outerShdw blurRad="38100" dist="38100" dir="2700000" algn="tl">
                    <a:srgbClr val="000000">
                      <a:alpha val="43137"/>
                    </a:srgbClr>
                  </a:outerShdw>
                </a:effectLst>
                <a:latin typeface="Corbel" panose="020B0503020204020204" pitchFamily="34" charset="0"/>
                <a:ea typeface="Cambria" panose="02040503050406030204" pitchFamily="18" charset="0"/>
              </a:rPr>
              <a:t>Eis inimigos mil.</a:t>
            </a:r>
          </a:p>
          <a:p>
            <a:pPr marL="0" indent="0">
              <a:buNone/>
            </a:pPr>
            <a:r>
              <a:rPr lang="pt-BR" sz="4800" b="1" i="1" dirty="0" smtClean="0">
                <a:effectLst>
                  <a:outerShdw blurRad="38100" dist="38100" dir="2700000" algn="tl">
                    <a:srgbClr val="000000">
                      <a:alpha val="43137"/>
                    </a:srgbClr>
                  </a:outerShdw>
                </a:effectLst>
                <a:latin typeface="Corbel" panose="020B0503020204020204" pitchFamily="34" charset="0"/>
                <a:ea typeface="Cambria" panose="02040503050406030204" pitchFamily="18" charset="0"/>
              </a:rPr>
              <a:t>De Satanás a hoste sai</a:t>
            </a:r>
          </a:p>
          <a:p>
            <a:pPr marL="0" indent="0">
              <a:buNone/>
            </a:pPr>
            <a:r>
              <a:rPr lang="pt-BR" sz="4800" b="1" i="1" dirty="0" smtClean="0">
                <a:effectLst>
                  <a:outerShdw blurRad="38100" dist="38100" dir="2700000" algn="tl">
                    <a:srgbClr val="000000">
                      <a:alpha val="43137"/>
                    </a:srgbClr>
                  </a:outerShdw>
                </a:effectLst>
                <a:latin typeface="Corbel" panose="020B0503020204020204" pitchFamily="34" charset="0"/>
                <a:ea typeface="Cambria" panose="02040503050406030204" pitchFamily="18" charset="0"/>
              </a:rPr>
              <a:t>Com assombroso ardil.</a:t>
            </a:r>
          </a:p>
          <a:p>
            <a:pPr marL="0" indent="0">
              <a:buNone/>
            </a:pPr>
            <a:endParaRPr lang="pt-BR" sz="4800" b="1" i="1" dirty="0">
              <a:effectLst>
                <a:outerShdw blurRad="38100" dist="38100" dir="2700000" algn="tl">
                  <a:srgbClr val="000000">
                    <a:alpha val="43137"/>
                  </a:srgbClr>
                </a:outerShdw>
              </a:effectLst>
              <a:latin typeface="Corbel" panose="020B0503020204020204" pitchFamily="34" charset="0"/>
              <a:ea typeface="Cambria" panose="02040503050406030204" pitchFamily="18" charset="0"/>
            </a:endParaRPr>
          </a:p>
          <a:p>
            <a:pPr marL="0" indent="0">
              <a:buNone/>
            </a:pPr>
            <a:r>
              <a:rPr lang="pt-BR" sz="4800" b="1" i="1" dirty="0" smtClean="0">
                <a:effectLst>
                  <a:outerShdw blurRad="38100" dist="38100" dir="2700000" algn="tl">
                    <a:srgbClr val="000000">
                      <a:alpha val="43137"/>
                    </a:srgbClr>
                  </a:outerShdw>
                </a:effectLst>
                <a:latin typeface="Corbel" panose="020B0503020204020204" pitchFamily="34" charset="0"/>
                <a:ea typeface="Cambria" panose="02040503050406030204" pitchFamily="18" charset="0"/>
              </a:rPr>
              <a:t>(Hino 415 CC, “Alerta”)</a:t>
            </a:r>
          </a:p>
          <a:p>
            <a:pPr marL="0" indent="0">
              <a:buNone/>
            </a:pPr>
            <a:endParaRPr lang="pt-BR" sz="32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097896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4"/>
          <p:cNvSpPr/>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4" name="Título 1"/>
          <p:cNvSpPr txBox="1">
            <a:spLocks/>
          </p:cNvSpPr>
          <p:nvPr/>
        </p:nvSpPr>
        <p:spPr>
          <a:xfrm>
            <a:off x="231495" y="616309"/>
            <a:ext cx="11717868" cy="103329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t-BR"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O QUE A BÍBLIA DIZ?</a:t>
            </a:r>
            <a:endParaRPr lang="pt-BR"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15" name="Retângulo 14"/>
          <p:cNvSpPr/>
          <p:nvPr/>
        </p:nvSpPr>
        <p:spPr>
          <a:xfrm>
            <a:off x="231494" y="185196"/>
            <a:ext cx="11723439" cy="6389224"/>
          </a:xfrm>
          <a:prstGeom prst="rect">
            <a:avLst/>
          </a:prstGeom>
          <a:no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6" name="Imagem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6736419" y="1388962"/>
            <a:ext cx="5884558" cy="6477960"/>
          </a:xfrm>
          <a:prstGeom prst="rect">
            <a:avLst/>
          </a:prstGeom>
        </p:spPr>
      </p:pic>
      <p:pic>
        <p:nvPicPr>
          <p:cNvPr id="17" name="Imagem 16"/>
          <p:cNvPicPr>
            <a:picLocks noChangeAspect="1"/>
          </p:cNvPicPr>
          <p:nvPr/>
        </p:nvPicPr>
        <p:blipFill>
          <a:blip r:embed="rId3"/>
          <a:stretch>
            <a:fillRect/>
          </a:stretch>
        </p:blipFill>
        <p:spPr>
          <a:xfrm flipH="1">
            <a:off x="9688011" y="4467827"/>
            <a:ext cx="1634422" cy="231491"/>
          </a:xfrm>
          <a:prstGeom prst="rect">
            <a:avLst/>
          </a:prstGeom>
        </p:spPr>
      </p:pic>
      <p:pic>
        <p:nvPicPr>
          <p:cNvPr id="18" name="Imagem 17"/>
          <p:cNvPicPr>
            <a:picLocks noChangeAspect="1"/>
          </p:cNvPicPr>
          <p:nvPr/>
        </p:nvPicPr>
        <p:blipFill>
          <a:blip r:embed="rId3"/>
          <a:stretch>
            <a:fillRect/>
          </a:stretch>
        </p:blipFill>
        <p:spPr>
          <a:xfrm flipH="1" flipV="1">
            <a:off x="9688011" y="4699319"/>
            <a:ext cx="1634422" cy="127324"/>
          </a:xfrm>
          <a:prstGeom prst="rect">
            <a:avLst/>
          </a:prstGeom>
        </p:spPr>
      </p:pic>
      <p:sp>
        <p:nvSpPr>
          <p:cNvPr id="19" name="Espaço Reservado para Conteúdo 2"/>
          <p:cNvSpPr>
            <a:spLocks noGrp="1"/>
          </p:cNvSpPr>
          <p:nvPr>
            <p:ph idx="1"/>
          </p:nvPr>
        </p:nvSpPr>
        <p:spPr>
          <a:xfrm>
            <a:off x="423408" y="3101885"/>
            <a:ext cx="7603851" cy="2960187"/>
          </a:xfrm>
        </p:spPr>
        <p:txBody>
          <a:bodyPr>
            <a:noAutofit/>
          </a:bodyPr>
          <a:lstStyle/>
          <a:p>
            <a:pPr marL="0" indent="0">
              <a:lnSpc>
                <a:spcPct val="107000"/>
              </a:lnSpc>
              <a:spcAft>
                <a:spcPts val="800"/>
              </a:spcAft>
              <a:buNone/>
            </a:pPr>
            <a:r>
              <a:rPr lang="pt-BR" sz="3000" b="1" dirty="0" smtClean="0">
                <a:effectLst>
                  <a:outerShdw blurRad="38100" dist="38100" dir="2700000" algn="tl">
                    <a:srgbClr val="000000">
                      <a:alpha val="43137"/>
                    </a:srgbClr>
                  </a:outerShdw>
                </a:effectLst>
                <a:highlight>
                  <a:srgbClr val="FFFF00"/>
                </a:highlight>
                <a:latin typeface="Cambria" panose="02040503050406030204" pitchFamily="18" charset="0"/>
                <a:ea typeface="Cambria" panose="02040503050406030204" pitchFamily="18" charset="0"/>
                <a:cs typeface="Times New Roman" panose="02020603050405020304" pitchFamily="18" charset="0"/>
              </a:rPr>
              <a:t>“Jacó também seguiu o seu caminho, e encontraram-no os anjos de Deus. Quando Jacó os viu, disse: Este é o exército de Deus. E chamou àquele lugar </a:t>
            </a:r>
            <a:r>
              <a:rPr lang="pt-BR" sz="3000" b="1" dirty="0" err="1" smtClean="0">
                <a:effectLst>
                  <a:outerShdw blurRad="38100" dist="38100" dir="2700000" algn="tl">
                    <a:srgbClr val="000000">
                      <a:alpha val="43137"/>
                    </a:srgbClr>
                  </a:outerShdw>
                </a:effectLst>
                <a:highlight>
                  <a:srgbClr val="FFFF00"/>
                </a:highlight>
                <a:latin typeface="Cambria" panose="02040503050406030204" pitchFamily="18" charset="0"/>
                <a:ea typeface="Cambria" panose="02040503050406030204" pitchFamily="18" charset="0"/>
                <a:cs typeface="Times New Roman" panose="02020603050405020304" pitchFamily="18" charset="0"/>
              </a:rPr>
              <a:t>Maanaim</a:t>
            </a:r>
            <a:r>
              <a:rPr lang="pt-BR" sz="3000" b="1" dirty="0" smtClean="0">
                <a:effectLst>
                  <a:outerShdw blurRad="38100" dist="38100" dir="2700000" algn="tl">
                    <a:srgbClr val="000000">
                      <a:alpha val="43137"/>
                    </a:srgbClr>
                  </a:outerShdw>
                </a:effectLst>
                <a:highlight>
                  <a:srgbClr val="FFFF00"/>
                </a:highlight>
                <a:latin typeface="Cambria" panose="02040503050406030204" pitchFamily="18" charset="0"/>
                <a:ea typeface="Cambria" panose="02040503050406030204" pitchFamily="18" charset="0"/>
                <a:cs typeface="Times New Roman" panose="02020603050405020304" pitchFamily="18" charset="0"/>
              </a:rPr>
              <a:t> (‘dois exércitos’)” (</a:t>
            </a:r>
            <a:r>
              <a:rPr lang="pt-BR" sz="3000" b="1" dirty="0" err="1" smtClean="0">
                <a:effectLst>
                  <a:outerShdw blurRad="38100" dist="38100" dir="2700000" algn="tl">
                    <a:srgbClr val="000000">
                      <a:alpha val="43137"/>
                    </a:srgbClr>
                  </a:outerShdw>
                </a:effectLst>
                <a:highlight>
                  <a:srgbClr val="FFFF00"/>
                </a:highlight>
                <a:latin typeface="Cambria" panose="02040503050406030204" pitchFamily="18" charset="0"/>
                <a:ea typeface="Cambria" panose="02040503050406030204" pitchFamily="18" charset="0"/>
                <a:cs typeface="Times New Roman" panose="02020603050405020304" pitchFamily="18" charset="0"/>
              </a:rPr>
              <a:t>Gn</a:t>
            </a:r>
            <a:r>
              <a:rPr lang="pt-BR" sz="3000" b="1" dirty="0" smtClean="0">
                <a:effectLst>
                  <a:outerShdw blurRad="38100" dist="38100" dir="2700000" algn="tl">
                    <a:srgbClr val="000000">
                      <a:alpha val="43137"/>
                    </a:srgbClr>
                  </a:outerShdw>
                </a:effectLst>
                <a:highlight>
                  <a:srgbClr val="FFFF00"/>
                </a:highlight>
                <a:latin typeface="Cambria" panose="02040503050406030204" pitchFamily="18" charset="0"/>
                <a:ea typeface="Cambria" panose="02040503050406030204" pitchFamily="18" charset="0"/>
                <a:cs typeface="Times New Roman" panose="02020603050405020304" pitchFamily="18" charset="0"/>
              </a:rPr>
              <a:t> 32.1,2).</a:t>
            </a:r>
            <a:endParaRPr lang="pt-BR" sz="30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pic>
        <p:nvPicPr>
          <p:cNvPr id="2050" name="Picture 2" descr="Arrow Pointing Sticker"/>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785472">
            <a:off x="623295" y="2008411"/>
            <a:ext cx="966162" cy="9661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0754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4"/>
          <p:cNvSpPr/>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4" name="Título 1"/>
          <p:cNvSpPr txBox="1">
            <a:spLocks/>
          </p:cNvSpPr>
          <p:nvPr/>
        </p:nvSpPr>
        <p:spPr>
          <a:xfrm>
            <a:off x="231495" y="616309"/>
            <a:ext cx="11717868" cy="103329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t-BR"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O QUE A BÍBLIA DIZ?</a:t>
            </a:r>
            <a:endParaRPr lang="pt-BR"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15" name="Retângulo 14"/>
          <p:cNvSpPr/>
          <p:nvPr/>
        </p:nvSpPr>
        <p:spPr>
          <a:xfrm>
            <a:off x="231494" y="185196"/>
            <a:ext cx="11723439" cy="6389224"/>
          </a:xfrm>
          <a:prstGeom prst="rect">
            <a:avLst/>
          </a:prstGeom>
          <a:no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6" name="Imagem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6736419" y="1388962"/>
            <a:ext cx="5884558" cy="6477960"/>
          </a:xfrm>
          <a:prstGeom prst="rect">
            <a:avLst/>
          </a:prstGeom>
        </p:spPr>
      </p:pic>
      <p:pic>
        <p:nvPicPr>
          <p:cNvPr id="17" name="Imagem 16"/>
          <p:cNvPicPr>
            <a:picLocks noChangeAspect="1"/>
          </p:cNvPicPr>
          <p:nvPr/>
        </p:nvPicPr>
        <p:blipFill>
          <a:blip r:embed="rId3"/>
          <a:stretch>
            <a:fillRect/>
          </a:stretch>
        </p:blipFill>
        <p:spPr>
          <a:xfrm flipH="1">
            <a:off x="9688011" y="4467827"/>
            <a:ext cx="1634422" cy="231491"/>
          </a:xfrm>
          <a:prstGeom prst="rect">
            <a:avLst/>
          </a:prstGeom>
        </p:spPr>
      </p:pic>
      <p:pic>
        <p:nvPicPr>
          <p:cNvPr id="18" name="Imagem 17"/>
          <p:cNvPicPr>
            <a:picLocks noChangeAspect="1"/>
          </p:cNvPicPr>
          <p:nvPr/>
        </p:nvPicPr>
        <p:blipFill>
          <a:blip r:embed="rId3"/>
          <a:stretch>
            <a:fillRect/>
          </a:stretch>
        </p:blipFill>
        <p:spPr>
          <a:xfrm flipH="1" flipV="1">
            <a:off x="9688011" y="4699319"/>
            <a:ext cx="1634422" cy="127324"/>
          </a:xfrm>
          <a:prstGeom prst="rect">
            <a:avLst/>
          </a:prstGeom>
        </p:spPr>
      </p:pic>
      <p:sp>
        <p:nvSpPr>
          <p:cNvPr id="19" name="Espaço Reservado para Conteúdo 2"/>
          <p:cNvSpPr>
            <a:spLocks noGrp="1"/>
          </p:cNvSpPr>
          <p:nvPr>
            <p:ph idx="1"/>
          </p:nvPr>
        </p:nvSpPr>
        <p:spPr>
          <a:xfrm>
            <a:off x="423408" y="3669175"/>
            <a:ext cx="7603851" cy="2392897"/>
          </a:xfrm>
        </p:spPr>
        <p:txBody>
          <a:bodyPr>
            <a:noAutofit/>
          </a:bodyPr>
          <a:lstStyle/>
          <a:p>
            <a:pPr marL="0" indent="0">
              <a:lnSpc>
                <a:spcPct val="107000"/>
              </a:lnSpc>
              <a:spcAft>
                <a:spcPts val="800"/>
              </a:spcAft>
              <a:buNone/>
            </a:pPr>
            <a:r>
              <a:rPr lang="pt-BR" sz="3000" b="1" dirty="0" smtClean="0">
                <a:effectLst>
                  <a:outerShdw blurRad="38100" dist="38100" dir="2700000" algn="tl">
                    <a:srgbClr val="000000">
                      <a:alpha val="43137"/>
                    </a:srgbClr>
                  </a:outerShdw>
                </a:effectLst>
                <a:highlight>
                  <a:srgbClr val="FFFF00"/>
                </a:highlight>
                <a:latin typeface="Cambria" panose="02040503050406030204" pitchFamily="18" charset="0"/>
                <a:ea typeface="Cambria" panose="02040503050406030204" pitchFamily="18" charset="0"/>
                <a:cs typeface="Times New Roman" panose="02020603050405020304" pitchFamily="18" charset="0"/>
              </a:rPr>
              <a:t>“O Senhor proclama a palavra; grande é a companhia dos que anunciam as boas-novas” (</a:t>
            </a:r>
            <a:r>
              <a:rPr lang="pt-BR" sz="3000" b="1" dirty="0" err="1" smtClean="0">
                <a:effectLst>
                  <a:outerShdw blurRad="38100" dist="38100" dir="2700000" algn="tl">
                    <a:srgbClr val="000000">
                      <a:alpha val="43137"/>
                    </a:srgbClr>
                  </a:outerShdw>
                </a:effectLst>
                <a:highlight>
                  <a:srgbClr val="FFFF00"/>
                </a:highlight>
                <a:latin typeface="Cambria" panose="02040503050406030204" pitchFamily="18" charset="0"/>
                <a:ea typeface="Cambria" panose="02040503050406030204" pitchFamily="18" charset="0"/>
                <a:cs typeface="Times New Roman" panose="02020603050405020304" pitchFamily="18" charset="0"/>
              </a:rPr>
              <a:t>Sl</a:t>
            </a:r>
            <a:r>
              <a:rPr lang="pt-BR" sz="3000" b="1" dirty="0" smtClean="0">
                <a:effectLst>
                  <a:outerShdw blurRad="38100" dist="38100" dir="2700000" algn="tl">
                    <a:srgbClr val="000000">
                      <a:alpha val="43137"/>
                    </a:srgbClr>
                  </a:outerShdw>
                </a:effectLst>
                <a:highlight>
                  <a:srgbClr val="FFFF00"/>
                </a:highlight>
                <a:latin typeface="Cambria" panose="02040503050406030204" pitchFamily="18" charset="0"/>
                <a:ea typeface="Cambria" panose="02040503050406030204" pitchFamily="18" charset="0"/>
                <a:cs typeface="Times New Roman" panose="02020603050405020304" pitchFamily="18" charset="0"/>
              </a:rPr>
              <a:t> 68.11).</a:t>
            </a:r>
            <a:endParaRPr lang="pt-BR" sz="30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pic>
        <p:nvPicPr>
          <p:cNvPr id="2050" name="Picture 2" descr="Arrow Pointing Sticker"/>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785472">
            <a:off x="623295" y="2575633"/>
            <a:ext cx="966162" cy="9661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7321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4"/>
          <p:cNvSpPr/>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4" name="Título 1"/>
          <p:cNvSpPr txBox="1">
            <a:spLocks/>
          </p:cNvSpPr>
          <p:nvPr/>
        </p:nvSpPr>
        <p:spPr>
          <a:xfrm>
            <a:off x="231495" y="616309"/>
            <a:ext cx="11717868" cy="103329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t-BR"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O QUE A BÍBLIA DIZ?</a:t>
            </a:r>
            <a:endParaRPr lang="pt-BR"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15" name="Retângulo 14"/>
          <p:cNvSpPr/>
          <p:nvPr/>
        </p:nvSpPr>
        <p:spPr>
          <a:xfrm>
            <a:off x="231494" y="185196"/>
            <a:ext cx="11723439" cy="6389224"/>
          </a:xfrm>
          <a:prstGeom prst="rect">
            <a:avLst/>
          </a:prstGeom>
          <a:no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6" name="Imagem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6736419" y="1388962"/>
            <a:ext cx="5884558" cy="6477960"/>
          </a:xfrm>
          <a:prstGeom prst="rect">
            <a:avLst/>
          </a:prstGeom>
        </p:spPr>
      </p:pic>
      <p:pic>
        <p:nvPicPr>
          <p:cNvPr id="17" name="Imagem 16"/>
          <p:cNvPicPr>
            <a:picLocks noChangeAspect="1"/>
          </p:cNvPicPr>
          <p:nvPr/>
        </p:nvPicPr>
        <p:blipFill>
          <a:blip r:embed="rId3"/>
          <a:stretch>
            <a:fillRect/>
          </a:stretch>
        </p:blipFill>
        <p:spPr>
          <a:xfrm flipH="1">
            <a:off x="9688011" y="4467827"/>
            <a:ext cx="1634422" cy="231491"/>
          </a:xfrm>
          <a:prstGeom prst="rect">
            <a:avLst/>
          </a:prstGeom>
        </p:spPr>
      </p:pic>
      <p:pic>
        <p:nvPicPr>
          <p:cNvPr id="18" name="Imagem 17"/>
          <p:cNvPicPr>
            <a:picLocks noChangeAspect="1"/>
          </p:cNvPicPr>
          <p:nvPr/>
        </p:nvPicPr>
        <p:blipFill>
          <a:blip r:embed="rId3"/>
          <a:stretch>
            <a:fillRect/>
          </a:stretch>
        </p:blipFill>
        <p:spPr>
          <a:xfrm flipH="1" flipV="1">
            <a:off x="9688011" y="4699319"/>
            <a:ext cx="1634422" cy="127324"/>
          </a:xfrm>
          <a:prstGeom prst="rect">
            <a:avLst/>
          </a:prstGeom>
        </p:spPr>
      </p:pic>
      <p:sp>
        <p:nvSpPr>
          <p:cNvPr id="19" name="Espaço Reservado para Conteúdo 2"/>
          <p:cNvSpPr>
            <a:spLocks noGrp="1"/>
          </p:cNvSpPr>
          <p:nvPr>
            <p:ph idx="1"/>
          </p:nvPr>
        </p:nvSpPr>
        <p:spPr>
          <a:xfrm>
            <a:off x="423408" y="3356658"/>
            <a:ext cx="7603851" cy="2705414"/>
          </a:xfrm>
        </p:spPr>
        <p:txBody>
          <a:bodyPr>
            <a:noAutofit/>
          </a:bodyPr>
          <a:lstStyle/>
          <a:p>
            <a:pPr marL="0" indent="0">
              <a:lnSpc>
                <a:spcPct val="107000"/>
              </a:lnSpc>
              <a:spcAft>
                <a:spcPts val="800"/>
              </a:spcAft>
              <a:buNone/>
            </a:pPr>
            <a:r>
              <a:rPr lang="pt-BR" sz="3000" b="1" dirty="0" smtClean="0">
                <a:effectLst>
                  <a:outerShdw blurRad="38100" dist="38100" dir="2700000" algn="tl">
                    <a:srgbClr val="000000">
                      <a:alpha val="43137"/>
                    </a:srgbClr>
                  </a:outerShdw>
                </a:effectLst>
                <a:highlight>
                  <a:srgbClr val="FFFF00"/>
                </a:highlight>
                <a:latin typeface="Cambria" panose="02040503050406030204" pitchFamily="18" charset="0"/>
                <a:ea typeface="Cambria" panose="02040503050406030204" pitchFamily="18" charset="0"/>
                <a:cs typeface="Times New Roman" panose="02020603050405020304" pitchFamily="18" charset="0"/>
              </a:rPr>
              <a:t>“Quem é esta que aparece como a alva do dia, formosa como a lua, brilhante como o sol, imponente como um exército com bandeiras?” (</a:t>
            </a:r>
            <a:r>
              <a:rPr lang="pt-BR" sz="3000" b="1" dirty="0" err="1" smtClean="0">
                <a:effectLst>
                  <a:outerShdw blurRad="38100" dist="38100" dir="2700000" algn="tl">
                    <a:srgbClr val="000000">
                      <a:alpha val="43137"/>
                    </a:srgbClr>
                  </a:outerShdw>
                </a:effectLst>
                <a:highlight>
                  <a:srgbClr val="FFFF00"/>
                </a:highlight>
                <a:latin typeface="Cambria" panose="02040503050406030204" pitchFamily="18" charset="0"/>
                <a:ea typeface="Cambria" panose="02040503050406030204" pitchFamily="18" charset="0"/>
                <a:cs typeface="Times New Roman" panose="02020603050405020304" pitchFamily="18" charset="0"/>
              </a:rPr>
              <a:t>Ct</a:t>
            </a:r>
            <a:r>
              <a:rPr lang="pt-BR" sz="3000" b="1" dirty="0" smtClean="0">
                <a:effectLst>
                  <a:outerShdw blurRad="38100" dist="38100" dir="2700000" algn="tl">
                    <a:srgbClr val="000000">
                      <a:alpha val="43137"/>
                    </a:srgbClr>
                  </a:outerShdw>
                </a:effectLst>
                <a:highlight>
                  <a:srgbClr val="FFFF00"/>
                </a:highlight>
                <a:latin typeface="Cambria" panose="02040503050406030204" pitchFamily="18" charset="0"/>
                <a:ea typeface="Cambria" panose="02040503050406030204" pitchFamily="18" charset="0"/>
                <a:cs typeface="Times New Roman" panose="02020603050405020304" pitchFamily="18" charset="0"/>
              </a:rPr>
              <a:t> 6.10).</a:t>
            </a:r>
            <a:endParaRPr lang="pt-BR" sz="30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pic>
        <p:nvPicPr>
          <p:cNvPr id="2050" name="Picture 2" descr="Arrow Pointing Sticker"/>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785472">
            <a:off x="623295" y="2262950"/>
            <a:ext cx="966162" cy="9661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6554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4"/>
          <p:cNvSpPr/>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4" name="Título 1"/>
          <p:cNvSpPr txBox="1">
            <a:spLocks/>
          </p:cNvSpPr>
          <p:nvPr/>
        </p:nvSpPr>
        <p:spPr>
          <a:xfrm>
            <a:off x="231495" y="616309"/>
            <a:ext cx="11717868" cy="103329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t-BR"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O QUE A BÍBLIA DIZ?</a:t>
            </a:r>
            <a:endParaRPr lang="pt-BR"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15" name="Retângulo 14"/>
          <p:cNvSpPr/>
          <p:nvPr/>
        </p:nvSpPr>
        <p:spPr>
          <a:xfrm>
            <a:off x="231494" y="185196"/>
            <a:ext cx="11723439" cy="6389224"/>
          </a:xfrm>
          <a:prstGeom prst="rect">
            <a:avLst/>
          </a:prstGeom>
          <a:no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6" name="Imagem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6736419" y="1388962"/>
            <a:ext cx="5884558" cy="6477960"/>
          </a:xfrm>
          <a:prstGeom prst="rect">
            <a:avLst/>
          </a:prstGeom>
        </p:spPr>
      </p:pic>
      <p:pic>
        <p:nvPicPr>
          <p:cNvPr id="17" name="Imagem 16"/>
          <p:cNvPicPr>
            <a:picLocks noChangeAspect="1"/>
          </p:cNvPicPr>
          <p:nvPr/>
        </p:nvPicPr>
        <p:blipFill>
          <a:blip r:embed="rId3"/>
          <a:stretch>
            <a:fillRect/>
          </a:stretch>
        </p:blipFill>
        <p:spPr>
          <a:xfrm flipH="1">
            <a:off x="9688011" y="4467827"/>
            <a:ext cx="1634422" cy="231491"/>
          </a:xfrm>
          <a:prstGeom prst="rect">
            <a:avLst/>
          </a:prstGeom>
        </p:spPr>
      </p:pic>
      <p:pic>
        <p:nvPicPr>
          <p:cNvPr id="18" name="Imagem 17"/>
          <p:cNvPicPr>
            <a:picLocks noChangeAspect="1"/>
          </p:cNvPicPr>
          <p:nvPr/>
        </p:nvPicPr>
        <p:blipFill>
          <a:blip r:embed="rId3"/>
          <a:stretch>
            <a:fillRect/>
          </a:stretch>
        </p:blipFill>
        <p:spPr>
          <a:xfrm flipH="1" flipV="1">
            <a:off x="9688011" y="4699319"/>
            <a:ext cx="1634422" cy="127324"/>
          </a:xfrm>
          <a:prstGeom prst="rect">
            <a:avLst/>
          </a:prstGeom>
        </p:spPr>
      </p:pic>
      <p:sp>
        <p:nvSpPr>
          <p:cNvPr id="19" name="Espaço Reservado para Conteúdo 2"/>
          <p:cNvSpPr>
            <a:spLocks noGrp="1"/>
          </p:cNvSpPr>
          <p:nvPr>
            <p:ph idx="1"/>
          </p:nvPr>
        </p:nvSpPr>
        <p:spPr>
          <a:xfrm>
            <a:off x="423408" y="2873581"/>
            <a:ext cx="7603851" cy="3188491"/>
          </a:xfrm>
        </p:spPr>
        <p:txBody>
          <a:bodyPr>
            <a:noAutofit/>
          </a:bodyPr>
          <a:lstStyle/>
          <a:p>
            <a:pPr marL="0" indent="0">
              <a:lnSpc>
                <a:spcPct val="107000"/>
              </a:lnSpc>
              <a:spcAft>
                <a:spcPts val="800"/>
              </a:spcAft>
              <a:buNone/>
            </a:pPr>
            <a:r>
              <a:rPr lang="pt-BR" sz="3000" b="1" dirty="0" smtClean="0">
                <a:effectLst>
                  <a:outerShdw blurRad="38100" dist="38100" dir="2700000" algn="tl">
                    <a:srgbClr val="000000">
                      <a:alpha val="43137"/>
                    </a:srgbClr>
                  </a:outerShdw>
                </a:effectLst>
                <a:highlight>
                  <a:srgbClr val="FFFF00"/>
                </a:highlight>
                <a:latin typeface="Cambria" panose="02040503050406030204" pitchFamily="18" charset="0"/>
                <a:ea typeface="Cambria" panose="02040503050406030204" pitchFamily="18" charset="0"/>
                <a:cs typeface="Times New Roman" panose="02020603050405020304" pitchFamily="18" charset="0"/>
              </a:rPr>
              <a:t>“</a:t>
            </a:r>
            <a:r>
              <a:rPr lang="pt-BR" sz="3000" b="1" dirty="0" smtClean="0">
                <a:effectLst>
                  <a:outerShdw blurRad="38100" dist="38100" dir="2700000" algn="tl">
                    <a:srgbClr val="000000">
                      <a:alpha val="43137"/>
                    </a:srgbClr>
                  </a:outerShdw>
                </a:effectLst>
                <a:highlight>
                  <a:srgbClr val="FFFF00"/>
                </a:highlight>
                <a:latin typeface="Cambria" panose="02040503050406030204" pitchFamily="18" charset="0"/>
                <a:ea typeface="Cambria" panose="02040503050406030204" pitchFamily="18" charset="0"/>
                <a:cs typeface="Times New Roman" panose="02020603050405020304" pitchFamily="18" charset="0"/>
              </a:rPr>
              <a:t>E o Senhor levanta a voz diante do seu exército, porque muito grande é o seu arraial, e poderoso é quem executa a sua ordem; pois o dia do Senhor é grande e muito terrível; e quem o poderá suportar?</a:t>
            </a:r>
            <a:r>
              <a:rPr lang="pt-BR" sz="3000" b="1" dirty="0" smtClean="0">
                <a:effectLst>
                  <a:outerShdw blurRad="38100" dist="38100" dir="2700000" algn="tl">
                    <a:srgbClr val="000000">
                      <a:alpha val="43137"/>
                    </a:srgbClr>
                  </a:outerShdw>
                </a:effectLst>
                <a:highlight>
                  <a:srgbClr val="FFFF00"/>
                </a:highlight>
                <a:latin typeface="Cambria" panose="02040503050406030204" pitchFamily="18" charset="0"/>
                <a:ea typeface="Cambria" panose="02040503050406030204" pitchFamily="18" charset="0"/>
                <a:cs typeface="Times New Roman" panose="02020603050405020304" pitchFamily="18" charset="0"/>
              </a:rPr>
              <a:t>” (</a:t>
            </a:r>
            <a:r>
              <a:rPr lang="pt-BR" sz="3000" b="1" dirty="0" err="1" smtClean="0">
                <a:effectLst>
                  <a:outerShdw blurRad="38100" dist="38100" dir="2700000" algn="tl">
                    <a:srgbClr val="000000">
                      <a:alpha val="43137"/>
                    </a:srgbClr>
                  </a:outerShdw>
                </a:effectLst>
                <a:highlight>
                  <a:srgbClr val="FFFF00"/>
                </a:highlight>
                <a:latin typeface="Cambria" panose="02040503050406030204" pitchFamily="18" charset="0"/>
                <a:ea typeface="Cambria" panose="02040503050406030204" pitchFamily="18" charset="0"/>
                <a:cs typeface="Times New Roman" panose="02020603050405020304" pitchFamily="18" charset="0"/>
              </a:rPr>
              <a:t>Jl</a:t>
            </a:r>
            <a:r>
              <a:rPr lang="pt-BR" sz="3000" b="1" dirty="0" smtClean="0">
                <a:effectLst>
                  <a:outerShdw blurRad="38100" dist="38100" dir="2700000" algn="tl">
                    <a:srgbClr val="000000">
                      <a:alpha val="43137"/>
                    </a:srgbClr>
                  </a:outerShdw>
                </a:effectLst>
                <a:highlight>
                  <a:srgbClr val="FFFF00"/>
                </a:highlight>
                <a:latin typeface="Cambria" panose="02040503050406030204" pitchFamily="18" charset="0"/>
                <a:ea typeface="Cambria" panose="02040503050406030204" pitchFamily="18" charset="0"/>
                <a:cs typeface="Times New Roman" panose="02020603050405020304" pitchFamily="18" charset="0"/>
              </a:rPr>
              <a:t> 2.11</a:t>
            </a:r>
            <a:r>
              <a:rPr lang="pt-BR" sz="3000" b="1" dirty="0" smtClean="0">
                <a:effectLst>
                  <a:outerShdw blurRad="38100" dist="38100" dir="2700000" algn="tl">
                    <a:srgbClr val="000000">
                      <a:alpha val="43137"/>
                    </a:srgbClr>
                  </a:outerShdw>
                </a:effectLst>
                <a:highlight>
                  <a:srgbClr val="FFFF00"/>
                </a:highlight>
                <a:latin typeface="Cambria" panose="02040503050406030204" pitchFamily="18" charset="0"/>
                <a:ea typeface="Cambria" panose="02040503050406030204" pitchFamily="18" charset="0"/>
                <a:cs typeface="Times New Roman" panose="02020603050405020304" pitchFamily="18" charset="0"/>
              </a:rPr>
              <a:t>).</a:t>
            </a:r>
            <a:endParaRPr lang="pt-BR" sz="30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pic>
        <p:nvPicPr>
          <p:cNvPr id="2050" name="Picture 2" descr="Arrow Pointing Sticker"/>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785472">
            <a:off x="617726" y="1778512"/>
            <a:ext cx="966162" cy="9661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1744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4"/>
          <p:cNvSpPr/>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1" name="Retângulo 10"/>
          <p:cNvSpPr/>
          <p:nvPr/>
        </p:nvSpPr>
        <p:spPr>
          <a:xfrm>
            <a:off x="231493" y="185195"/>
            <a:ext cx="11717869" cy="200242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5" name="Retângulo 14"/>
          <p:cNvSpPr/>
          <p:nvPr/>
        </p:nvSpPr>
        <p:spPr>
          <a:xfrm>
            <a:off x="231494" y="185196"/>
            <a:ext cx="11723439" cy="6389224"/>
          </a:xfrm>
          <a:prstGeom prst="rect">
            <a:avLst/>
          </a:prstGeom>
          <a:no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Título 1"/>
          <p:cNvSpPr txBox="1">
            <a:spLocks/>
          </p:cNvSpPr>
          <p:nvPr/>
        </p:nvSpPr>
        <p:spPr>
          <a:xfrm>
            <a:off x="231495" y="185194"/>
            <a:ext cx="11717867" cy="191453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t-BR" b="1" dirty="0" smtClean="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UNIDOS À IGREJA, MANTEMOS VIVA A CHAMA DA FÉ</a:t>
            </a:r>
            <a:endParaRPr lang="pt-BR" b="1"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10" name="Espaço Reservado para Conteúdo 2"/>
          <p:cNvSpPr>
            <a:spLocks noGrp="1"/>
          </p:cNvSpPr>
          <p:nvPr>
            <p:ph idx="1"/>
          </p:nvPr>
        </p:nvSpPr>
        <p:spPr>
          <a:xfrm>
            <a:off x="4108300" y="3138310"/>
            <a:ext cx="7214456" cy="3436109"/>
          </a:xfrm>
        </p:spPr>
        <p:txBody>
          <a:bodyPr>
            <a:noAutofit/>
          </a:bodyPr>
          <a:lstStyle/>
          <a:p>
            <a:pPr marL="0" indent="0">
              <a:buNone/>
            </a:pPr>
            <a:r>
              <a:rPr lang="pt-BR" sz="32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A brasa fora da fogueira se apaga! Para mantermos a nossa saúde espiritual temos que fazer parte de uma comunidade de fé. Um soldado desacompanhado é um alvo fácil no campo de batalha.</a:t>
            </a:r>
            <a:endParaRPr lang="pt-BR" sz="32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9" name="Retângulo 8"/>
          <p:cNvSpPr/>
          <p:nvPr/>
        </p:nvSpPr>
        <p:spPr>
          <a:xfrm>
            <a:off x="902325" y="2889956"/>
            <a:ext cx="2127956" cy="396804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3" name="Picture 3" descr="D:\Marcelo\Pictures\Z\student-png-money-management-for-college-students-charter-trust-company-3.png"/>
          <p:cNvPicPr>
            <a:picLocks noChangeAspect="1" noChangeArrowheads="1"/>
          </p:cNvPicPr>
          <p:nvPr/>
        </p:nvPicPr>
        <p:blipFill>
          <a:blip r:embed="rId2" cstate="print"/>
          <a:srcRect/>
          <a:stretch>
            <a:fillRect/>
          </a:stretch>
        </p:blipFill>
        <p:spPr bwMode="auto">
          <a:xfrm>
            <a:off x="1382805" y="2422077"/>
            <a:ext cx="1222351" cy="4479864"/>
          </a:xfrm>
          <a:prstGeom prst="rect">
            <a:avLst/>
          </a:prstGeom>
          <a:noFill/>
        </p:spPr>
      </p:pic>
    </p:spTree>
    <p:extLst>
      <p:ext uri="{BB962C8B-B14F-4D97-AF65-F5344CB8AC3E}">
        <p14:creationId xmlns:p14="http://schemas.microsoft.com/office/powerpoint/2010/main" val="2453239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132</TotalTime>
  <Words>793</Words>
  <Application>Microsoft Office PowerPoint</Application>
  <PresentationFormat>Widescreen</PresentationFormat>
  <Paragraphs>42</Paragraphs>
  <Slides>19</Slides>
  <Notes>0</Notes>
  <HiddenSlides>0</HiddenSlides>
  <MMClips>0</MMClips>
  <ScaleCrop>false</ScaleCrop>
  <HeadingPairs>
    <vt:vector size="6" baseType="variant">
      <vt:variant>
        <vt:lpstr>Fontes usadas</vt:lpstr>
      </vt:variant>
      <vt:variant>
        <vt:i4>7</vt:i4>
      </vt:variant>
      <vt:variant>
        <vt:lpstr>Tema</vt:lpstr>
      </vt:variant>
      <vt:variant>
        <vt:i4>1</vt:i4>
      </vt:variant>
      <vt:variant>
        <vt:lpstr>Títulos de slides</vt:lpstr>
      </vt:variant>
      <vt:variant>
        <vt:i4>19</vt:i4>
      </vt:variant>
    </vt:vector>
  </HeadingPairs>
  <TitlesOfParts>
    <vt:vector size="27" baseType="lpstr">
      <vt:lpstr>Arial</vt:lpstr>
      <vt:lpstr>Calibri</vt:lpstr>
      <vt:lpstr>Calibri Light</vt:lpstr>
      <vt:lpstr>Cambria</vt:lpstr>
      <vt:lpstr>Corbel</vt:lpstr>
      <vt:lpstr>Rockwell Extra Bold</vt:lpstr>
      <vt:lpstr>Times New Roman</vt:lpstr>
      <vt:lpstr>Tema do Office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Marcelo</dc:creator>
  <cp:lastModifiedBy>Marcelo</cp:lastModifiedBy>
  <cp:revision>12</cp:revision>
  <dcterms:created xsi:type="dcterms:W3CDTF">2024-08-20T13:16:21Z</dcterms:created>
  <dcterms:modified xsi:type="dcterms:W3CDTF">2024-08-21T12:47:29Z</dcterms:modified>
</cp:coreProperties>
</file>