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B4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3" d="100"/>
          <a:sy n="83" d="100"/>
        </p:scale>
        <p:origin x="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46683-536B-45A8-9AE6-67279989BE0D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C04C3-867F-4842-8E5F-F4C1386644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8148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46683-536B-45A8-9AE6-67279989BE0D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C04C3-867F-4842-8E5F-F4C1386644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2286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46683-536B-45A8-9AE6-67279989BE0D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C04C3-867F-4842-8E5F-F4C1386644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3507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46683-536B-45A8-9AE6-67279989BE0D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C04C3-867F-4842-8E5F-F4C1386644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291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46683-536B-45A8-9AE6-67279989BE0D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C04C3-867F-4842-8E5F-F4C1386644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4884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46683-536B-45A8-9AE6-67279989BE0D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C04C3-867F-4842-8E5F-F4C1386644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6492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46683-536B-45A8-9AE6-67279989BE0D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C04C3-867F-4842-8E5F-F4C1386644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9813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46683-536B-45A8-9AE6-67279989BE0D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C04C3-867F-4842-8E5F-F4C1386644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5651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46683-536B-45A8-9AE6-67279989BE0D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C04C3-867F-4842-8E5F-F4C1386644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4321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46683-536B-45A8-9AE6-67279989BE0D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C04C3-867F-4842-8E5F-F4C1386644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9339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46683-536B-45A8-9AE6-67279989BE0D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C04C3-867F-4842-8E5F-F4C1386644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8655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46683-536B-45A8-9AE6-67279989BE0D}" type="datetimeFigureOut">
              <a:rPr lang="pt-BR" smtClean="0"/>
              <a:t>02/09/2024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C04C3-867F-4842-8E5F-F4C1386644A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280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4B4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Título 1"/>
          <p:cNvSpPr txBox="1">
            <a:spLocks/>
          </p:cNvSpPr>
          <p:nvPr/>
        </p:nvSpPr>
        <p:spPr>
          <a:xfrm>
            <a:off x="7100711" y="468488"/>
            <a:ext cx="4972755" cy="6942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VENCENDO A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6604000" y="361243"/>
            <a:ext cx="5350933" cy="26754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7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BATALHA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ESPIRITUAL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2" name="Retângulo 21"/>
          <p:cNvSpPr/>
          <p:nvPr/>
        </p:nvSpPr>
        <p:spPr>
          <a:xfrm>
            <a:off x="0" y="3750198"/>
            <a:ext cx="11954933" cy="282422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3" name="Picture 8" descr="MMarcia gif cadre frame circulo circle - Бесплатни анимирани ГИФ - PicMix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7584" y="4056653"/>
            <a:ext cx="1014880" cy="1014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ítulo 1"/>
          <p:cNvSpPr txBox="1">
            <a:spLocks/>
          </p:cNvSpPr>
          <p:nvPr/>
        </p:nvSpPr>
        <p:spPr>
          <a:xfrm>
            <a:off x="7686119" y="3935391"/>
            <a:ext cx="4043113" cy="222234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A ARMADURA DE DEUS</a:t>
            </a:r>
            <a:endParaRPr lang="pt-BR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5" name="Retângulo 24"/>
          <p:cNvSpPr/>
          <p:nvPr/>
        </p:nvSpPr>
        <p:spPr>
          <a:xfrm>
            <a:off x="173620" y="231494"/>
            <a:ext cx="11781313" cy="6342926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Título 1"/>
          <p:cNvSpPr txBox="1">
            <a:spLocks/>
          </p:cNvSpPr>
          <p:nvPr/>
        </p:nvSpPr>
        <p:spPr>
          <a:xfrm>
            <a:off x="6543929" y="3958543"/>
            <a:ext cx="1142190" cy="9544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dirty="0" smtClean="0">
                <a:solidFill>
                  <a:schemeClr val="bg1"/>
                </a:solidFill>
                <a:latin typeface="Rockwell Extra Bold" panose="02060903040505020403" pitchFamily="18" charset="0"/>
              </a:rPr>
              <a:t>24</a:t>
            </a:r>
            <a:endParaRPr lang="pt-BR" sz="4400" dirty="0">
              <a:solidFill>
                <a:schemeClr val="bg1"/>
              </a:solidFill>
              <a:latin typeface="Rockwell Extra Bold" panose="02060903040505020403" pitchFamily="18" charset="0"/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738764" cy="7089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61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4B4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231493" y="185195"/>
            <a:ext cx="11717869" cy="200242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231494" y="185196"/>
            <a:ext cx="11723439" cy="6389224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231495" y="185194"/>
            <a:ext cx="11717867" cy="191453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SE NÃO VESTIRMOS A ARMADURA DE DEUS...</a:t>
            </a:r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7" name="Espaço Reservado para Conteúdo 2"/>
          <p:cNvSpPr txBox="1">
            <a:spLocks/>
          </p:cNvSpPr>
          <p:nvPr/>
        </p:nvSpPr>
        <p:spPr>
          <a:xfrm>
            <a:off x="694478" y="3814604"/>
            <a:ext cx="6412375" cy="21471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pt-B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“</a:t>
            </a:r>
            <a:r>
              <a:rPr lang="pt-B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Procura apresentar-te diante de Deus aprovado, como obreiro que não tem de que se envergonhar, que maneja bem a palavra da verdade” (2 </a:t>
            </a:r>
            <a:r>
              <a:rPr lang="pt-BR" sz="3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Tm</a:t>
            </a:r>
            <a:r>
              <a:rPr lang="pt-B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2.15). </a:t>
            </a:r>
            <a:endParaRPr lang="pt-B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Espaço Reservado para Conteúdo 2"/>
          <p:cNvSpPr>
            <a:spLocks noGrp="1"/>
          </p:cNvSpPr>
          <p:nvPr>
            <p:ph idx="1"/>
          </p:nvPr>
        </p:nvSpPr>
        <p:spPr>
          <a:xfrm>
            <a:off x="694479" y="2338086"/>
            <a:ext cx="7350637" cy="27500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... </a:t>
            </a: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c</a:t>
            </a:r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orremos o risco de sermos derrotados e envergonhados por Satanás!</a:t>
            </a:r>
            <a:endParaRPr lang="pt-B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13" name="Picture 10" descr="Imagem relacionada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22259" y="3501905"/>
            <a:ext cx="2424039" cy="242403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70339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4B4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0" y="3750198"/>
            <a:ext cx="11954933" cy="282422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Retângulo 24"/>
          <p:cNvSpPr/>
          <p:nvPr/>
        </p:nvSpPr>
        <p:spPr>
          <a:xfrm>
            <a:off x="173620" y="231494"/>
            <a:ext cx="11781313" cy="6342926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6260112" y="416689"/>
            <a:ext cx="5478981" cy="310201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“Deus proporcionou à igreja armas divinamente poderosas”   (Sammy </a:t>
            </a:r>
            <a:r>
              <a:rPr lang="pt-BR" sz="4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Tippit</a:t>
            </a:r>
            <a:r>
              <a:rPr lang="pt-B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).</a:t>
            </a:r>
            <a:endParaRPr lang="pt-B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" name="Título 1"/>
          <p:cNvSpPr txBox="1">
            <a:spLocks/>
          </p:cNvSpPr>
          <p:nvPr/>
        </p:nvSpPr>
        <p:spPr>
          <a:xfrm>
            <a:off x="6491643" y="3634452"/>
            <a:ext cx="5015917" cy="282422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PRÓXIMO ESTUDO:</a:t>
            </a:r>
          </a:p>
          <a:p>
            <a:r>
              <a:rPr lang="pt-BR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25) O SANGUE DE JESUS TEM PODER</a:t>
            </a:r>
            <a:endParaRPr lang="pt-BR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738764" cy="7089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273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4B4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231493" y="185195"/>
            <a:ext cx="11717869" cy="200242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231494" y="185196"/>
            <a:ext cx="11723439" cy="6389224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231495" y="185194"/>
            <a:ext cx="11717867" cy="191453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O CRENTE PRECISA VESTIR            A ARMADURA DE DEUS!</a:t>
            </a:r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14" name="Picture 4" descr="http://www.timshen.truepath.com/christian/armor_of_god_man_standing_lg_clr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33537" y="3194613"/>
            <a:ext cx="1819344" cy="2819881"/>
          </a:xfrm>
          <a:prstGeom prst="rect">
            <a:avLst/>
          </a:prstGeom>
          <a:noFill/>
        </p:spPr>
      </p:pic>
      <p:sp>
        <p:nvSpPr>
          <p:cNvPr id="16" name="Espaço Reservado para Conteúdo 2"/>
          <p:cNvSpPr>
            <a:spLocks noGrp="1"/>
          </p:cNvSpPr>
          <p:nvPr>
            <p:ph idx="1"/>
          </p:nvPr>
        </p:nvSpPr>
        <p:spPr>
          <a:xfrm>
            <a:off x="694481" y="2372810"/>
            <a:ext cx="6412375" cy="2060293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t-B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“Revesti-vos de toda a armadura de Deus, para poderdes permanecer firmes contra as ciladas do diabo” (</a:t>
            </a:r>
            <a:r>
              <a:rPr lang="pt-BR" sz="3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Ef</a:t>
            </a:r>
            <a:r>
              <a:rPr lang="pt-B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6.11).</a:t>
            </a:r>
            <a:endParaRPr lang="pt-B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7" name="Espaço Reservado para Conteúdo 2"/>
          <p:cNvSpPr txBox="1">
            <a:spLocks/>
          </p:cNvSpPr>
          <p:nvPr/>
        </p:nvSpPr>
        <p:spPr>
          <a:xfrm>
            <a:off x="694481" y="4409954"/>
            <a:ext cx="6412375" cy="21471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pt-B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“Portanto, tomai toda a armadura de Deus, para que possais resistir no dia mau e, havendo feito tudo, permanecer firmes” (</a:t>
            </a:r>
            <a:r>
              <a:rPr lang="pt-BR" sz="3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Ef</a:t>
            </a:r>
            <a:r>
              <a:rPr lang="pt-B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6.13).</a:t>
            </a:r>
            <a:endParaRPr lang="pt-B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697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4B4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231493" y="185195"/>
            <a:ext cx="11717869" cy="200242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231494" y="185196"/>
            <a:ext cx="11723439" cy="6389224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231495" y="185195"/>
            <a:ext cx="11717867" cy="14742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1) CINJA O CINTO DA VERDADE!</a:t>
            </a:r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8" name="Picture 2" descr="Imagem relacionada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78989" y="2747540"/>
            <a:ext cx="4907438" cy="3266954"/>
          </a:xfrm>
          <a:prstGeom prst="rect">
            <a:avLst/>
          </a:prstGeom>
          <a:noFill/>
        </p:spPr>
      </p:pic>
      <p:sp>
        <p:nvSpPr>
          <p:cNvPr id="10" name="Espaço Reservado para Conteúdo 2"/>
          <p:cNvSpPr>
            <a:spLocks noGrp="1"/>
          </p:cNvSpPr>
          <p:nvPr>
            <p:ph idx="1"/>
          </p:nvPr>
        </p:nvSpPr>
        <p:spPr>
          <a:xfrm>
            <a:off x="694481" y="3589867"/>
            <a:ext cx="5728897" cy="1998132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t-B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“Estai, pois, firmes, tendo cingidos os vossos lombos com a verdade...” (</a:t>
            </a:r>
            <a:r>
              <a:rPr lang="pt-BR" sz="3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Ef</a:t>
            </a:r>
            <a:r>
              <a:rPr lang="pt-B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6.14).</a:t>
            </a:r>
            <a:endParaRPr lang="pt-B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241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4B4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231493" y="185195"/>
            <a:ext cx="11717869" cy="200242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231494" y="185196"/>
            <a:ext cx="11723439" cy="6389224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231495" y="185195"/>
            <a:ext cx="11717867" cy="18806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) VISTA A COURAÇA                          DA JUSTIÇA!</a:t>
            </a:r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8" name="Picture 2" descr="Imagem relacionada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78989" y="2747540"/>
            <a:ext cx="4907438" cy="3266954"/>
          </a:xfrm>
          <a:prstGeom prst="rect">
            <a:avLst/>
          </a:prstGeom>
          <a:noFill/>
        </p:spPr>
      </p:pic>
      <p:sp>
        <p:nvSpPr>
          <p:cNvPr id="10" name="Espaço Reservado para Conteúdo 2"/>
          <p:cNvSpPr>
            <a:spLocks noGrp="1"/>
          </p:cNvSpPr>
          <p:nvPr>
            <p:ph idx="1"/>
          </p:nvPr>
        </p:nvSpPr>
        <p:spPr>
          <a:xfrm>
            <a:off x="694481" y="3865943"/>
            <a:ext cx="5728897" cy="1722055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t-B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“... e vestida a couraça da justiça... (</a:t>
            </a:r>
            <a:r>
              <a:rPr lang="pt-BR" sz="3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Ef</a:t>
            </a:r>
            <a:r>
              <a:rPr lang="pt-B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6.14).</a:t>
            </a:r>
            <a:endParaRPr lang="pt-B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475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4B4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231493" y="185195"/>
            <a:ext cx="11717869" cy="200242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231494" y="185196"/>
            <a:ext cx="11723439" cy="6389224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231495" y="185195"/>
            <a:ext cx="11717867" cy="18806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3) CALCE AS SANDÁLIAS DO EVANGELHO!</a:t>
            </a:r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8" name="Picture 2" descr="Imagem relacionada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78989" y="2747540"/>
            <a:ext cx="4907438" cy="3266954"/>
          </a:xfrm>
          <a:prstGeom prst="rect">
            <a:avLst/>
          </a:prstGeom>
          <a:noFill/>
        </p:spPr>
      </p:pic>
      <p:sp>
        <p:nvSpPr>
          <p:cNvPr id="10" name="Espaço Reservado para Conteúdo 2"/>
          <p:cNvSpPr>
            <a:spLocks noGrp="1"/>
          </p:cNvSpPr>
          <p:nvPr>
            <p:ph idx="1"/>
          </p:nvPr>
        </p:nvSpPr>
        <p:spPr>
          <a:xfrm>
            <a:off x="694481" y="3703899"/>
            <a:ext cx="5728897" cy="1884099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t-B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“... </a:t>
            </a:r>
            <a:r>
              <a:rPr lang="pt-B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</a:t>
            </a:r>
            <a:r>
              <a:rPr lang="pt-B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calçados os pés com a preparação do evangelho da paz...” (</a:t>
            </a:r>
            <a:r>
              <a:rPr lang="pt-BR" sz="3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Ef</a:t>
            </a:r>
            <a:r>
              <a:rPr lang="pt-B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6.15).</a:t>
            </a:r>
            <a:endParaRPr lang="pt-B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372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4B4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231493" y="185195"/>
            <a:ext cx="11717869" cy="200242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231494" y="185196"/>
            <a:ext cx="11723439" cy="6389224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231495" y="185196"/>
            <a:ext cx="11717867" cy="15307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4</a:t>
            </a: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) EMBRACE O ESCUDO DA FÉ!</a:t>
            </a:r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8" name="Picture 2" descr="Imagem relacionada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78989" y="2747540"/>
            <a:ext cx="4907438" cy="3266954"/>
          </a:xfrm>
          <a:prstGeom prst="rect">
            <a:avLst/>
          </a:prstGeom>
          <a:noFill/>
        </p:spPr>
      </p:pic>
      <p:sp>
        <p:nvSpPr>
          <p:cNvPr id="10" name="Espaço Reservado para Conteúdo 2"/>
          <p:cNvSpPr>
            <a:spLocks noGrp="1"/>
          </p:cNvSpPr>
          <p:nvPr>
            <p:ph idx="1"/>
          </p:nvPr>
        </p:nvSpPr>
        <p:spPr>
          <a:xfrm>
            <a:off x="694482" y="3172179"/>
            <a:ext cx="5469252" cy="2415820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t-B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“... tomando, sobretudo, o escudo da fé, com o qual podereis apagar todos os dardos inflamados do Maligno” (</a:t>
            </a:r>
            <a:r>
              <a:rPr lang="pt-BR" sz="3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Ef</a:t>
            </a:r>
            <a:r>
              <a:rPr lang="pt-B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6.16).</a:t>
            </a:r>
            <a:endParaRPr lang="pt-B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218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4B4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231493" y="185195"/>
            <a:ext cx="11717869" cy="200242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231494" y="185196"/>
            <a:ext cx="11723439" cy="6389224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231495" y="185195"/>
            <a:ext cx="11717867" cy="191453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5) COLOQUE O CAPACETE                 DA SALVAÇÃO!</a:t>
            </a:r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8" name="Picture 2" descr="Imagem relacionada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78989" y="2747540"/>
            <a:ext cx="4907438" cy="3266954"/>
          </a:xfrm>
          <a:prstGeom prst="rect">
            <a:avLst/>
          </a:prstGeom>
          <a:noFill/>
        </p:spPr>
      </p:pic>
      <p:sp>
        <p:nvSpPr>
          <p:cNvPr id="10" name="Espaço Reservado para Conteúdo 2"/>
          <p:cNvSpPr>
            <a:spLocks noGrp="1"/>
          </p:cNvSpPr>
          <p:nvPr>
            <p:ph idx="1"/>
          </p:nvPr>
        </p:nvSpPr>
        <p:spPr>
          <a:xfrm>
            <a:off x="694481" y="3889093"/>
            <a:ext cx="5728897" cy="1698905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t-B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“Tomai também o capacete da salvação...” (</a:t>
            </a:r>
            <a:r>
              <a:rPr lang="pt-BR" sz="3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Ef</a:t>
            </a:r>
            <a:r>
              <a:rPr lang="pt-B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6.17).</a:t>
            </a:r>
            <a:endParaRPr lang="pt-B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828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4B4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231493" y="185195"/>
            <a:ext cx="11717869" cy="200242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231494" y="185196"/>
            <a:ext cx="11723439" cy="6389224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231495" y="185195"/>
            <a:ext cx="11717867" cy="191453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6</a:t>
            </a: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) EMPUNHE A ESPADA                     DO ESPÍRITO!</a:t>
            </a:r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8" name="Picture 2" descr="Imagem relacionada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78989" y="2747540"/>
            <a:ext cx="4907438" cy="3266954"/>
          </a:xfrm>
          <a:prstGeom prst="rect">
            <a:avLst/>
          </a:prstGeom>
          <a:noFill/>
        </p:spPr>
      </p:pic>
      <p:sp>
        <p:nvSpPr>
          <p:cNvPr id="10" name="Espaço Reservado para Conteúdo 2"/>
          <p:cNvSpPr>
            <a:spLocks noGrp="1"/>
          </p:cNvSpPr>
          <p:nvPr>
            <p:ph idx="1"/>
          </p:nvPr>
        </p:nvSpPr>
        <p:spPr>
          <a:xfrm>
            <a:off x="694481" y="3889093"/>
            <a:ext cx="5728897" cy="1698905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t-B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“... e a espada do Espírito, que é a Palavra de Deus...” (</a:t>
            </a:r>
            <a:r>
              <a:rPr lang="pt-BR" sz="3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Ef</a:t>
            </a:r>
            <a:r>
              <a:rPr lang="pt-B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6.17).</a:t>
            </a:r>
            <a:endParaRPr lang="pt-B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817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4B4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231493" y="185195"/>
            <a:ext cx="11717869" cy="200242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231494" y="185196"/>
            <a:ext cx="11723439" cy="6389224"/>
          </a:xfrm>
          <a:prstGeom prst="rect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231495" y="185194"/>
            <a:ext cx="11717867" cy="191453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O CRENTE VESTE A ARMADURA DE DEUS EM ORAÇÃO!</a:t>
            </a:r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14" name="Picture 4" descr="http://www.timshen.truepath.com/christian/armor_of_god_man_standing_lg_clr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33537" y="3194613"/>
            <a:ext cx="1819344" cy="2819881"/>
          </a:xfrm>
          <a:prstGeom prst="rect">
            <a:avLst/>
          </a:prstGeom>
          <a:noFill/>
        </p:spPr>
      </p:pic>
      <p:sp>
        <p:nvSpPr>
          <p:cNvPr id="16" name="Espaço Reservado para Conteúdo 2"/>
          <p:cNvSpPr>
            <a:spLocks noGrp="1"/>
          </p:cNvSpPr>
          <p:nvPr>
            <p:ph idx="1"/>
          </p:nvPr>
        </p:nvSpPr>
        <p:spPr>
          <a:xfrm>
            <a:off x="694481" y="3567289"/>
            <a:ext cx="6293341" cy="1783644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t-B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“... com toda a oração e súplica, orando em todo tempo no Espírito” (</a:t>
            </a:r>
            <a:r>
              <a:rPr lang="pt-BR" sz="3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Ef</a:t>
            </a:r>
            <a:r>
              <a:rPr lang="pt-B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6.18).</a:t>
            </a:r>
            <a:endParaRPr lang="pt-B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02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328</Words>
  <Application>Microsoft Office PowerPoint</Application>
  <PresentationFormat>Widescreen</PresentationFormat>
  <Paragraphs>27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Cambria</vt:lpstr>
      <vt:lpstr>Rockwell Extra Bold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Marcelo</dc:creator>
  <cp:lastModifiedBy>Marcelo</cp:lastModifiedBy>
  <cp:revision>8</cp:revision>
  <dcterms:created xsi:type="dcterms:W3CDTF">2024-08-30T23:11:19Z</dcterms:created>
  <dcterms:modified xsi:type="dcterms:W3CDTF">2024-09-02T13:37:18Z</dcterms:modified>
</cp:coreProperties>
</file>