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14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28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50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9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88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49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81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6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2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33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65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6683-536B-45A8-9AE6-67279989BE0D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04C3-867F-4842-8E5F-F4C138664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8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7100711" y="468488"/>
            <a:ext cx="4972755" cy="6942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VENCENDO 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6604000" y="361243"/>
            <a:ext cx="5350933" cy="26754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BATALHA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ESPIRITUAL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0" y="3750198"/>
            <a:ext cx="11954933" cy="28242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" name="Picture 8" descr="MMarcia gif cadre frame circulo circle - Бесплатни анимирани ГИФ - PicMix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584" y="4056653"/>
            <a:ext cx="1014880" cy="101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ítulo 1"/>
          <p:cNvSpPr txBox="1">
            <a:spLocks/>
          </p:cNvSpPr>
          <p:nvPr/>
        </p:nvSpPr>
        <p:spPr>
          <a:xfrm>
            <a:off x="7686119" y="3935391"/>
            <a:ext cx="4043113" cy="22223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 ARMADURA DE DEUS</a:t>
            </a:r>
            <a:endParaRPr lang="pt-B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73620" y="231494"/>
            <a:ext cx="11781313" cy="634292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6543929" y="3958543"/>
            <a:ext cx="1142190" cy="9544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 smtClean="0">
                <a:solidFill>
                  <a:schemeClr val="bg1"/>
                </a:solidFill>
                <a:latin typeface="Rockwell Extra Bold" panose="02060903040505020403" pitchFamily="18" charset="0"/>
              </a:rPr>
              <a:t>24</a:t>
            </a:r>
            <a:endParaRPr lang="pt-BR" sz="44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38764" cy="708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31493" y="185195"/>
            <a:ext cx="11717869" cy="20024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31495" y="185194"/>
            <a:ext cx="11717867" cy="19145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SE NÃO VESTIRMOS A ARMADURA DE DEUS...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694478" y="3814604"/>
            <a:ext cx="6412375" cy="2147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Procura apresentar-te diante de Deus aprovado, como obreiro que não tem de que se envergonhar, que maneja bem a palavra da verdade” (2 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Tm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2.15). 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694479" y="2338086"/>
            <a:ext cx="7350637" cy="27500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...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orremos o risco de sermos derrotados e envergonhados por Satanás!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3" name="Picture 10" descr="Imagem relacionad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2259" y="3501905"/>
            <a:ext cx="2424039" cy="24240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033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0" y="3750198"/>
            <a:ext cx="11954933" cy="28242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173620" y="231494"/>
            <a:ext cx="11781313" cy="634292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260112" y="416689"/>
            <a:ext cx="5478981" cy="31020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“Deus proporcionou à igreja armas divinamente poderosas”   (Sammy </a:t>
            </a:r>
            <a:r>
              <a:rPr lang="pt-B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Tippit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6491643" y="3634452"/>
            <a:ext cx="5015917" cy="2824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PRÓXIMO ESTUDO:</a:t>
            </a:r>
          </a:p>
          <a:p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25) O SANGUE DE JESUS TEM PODER</a:t>
            </a:r>
            <a:endParaRPr lang="pt-B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38764" cy="708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7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31493" y="185195"/>
            <a:ext cx="11717869" cy="20024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31495" y="185194"/>
            <a:ext cx="11717867" cy="19145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 CRENTE PRECISA VESTIR            A ARMADURA DE DEUS!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4" name="Picture 4" descr="http://www.timshen.truepath.com/christian/armor_of_god_man_standing_l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3537" y="3194613"/>
            <a:ext cx="1819344" cy="2819881"/>
          </a:xfrm>
          <a:prstGeom prst="rect">
            <a:avLst/>
          </a:prstGeom>
          <a:noFill/>
        </p:spPr>
      </p:pic>
      <p:sp>
        <p:nvSpPr>
          <p:cNvPr id="16" name="Espaço Reservado para Conteúdo 2"/>
          <p:cNvSpPr>
            <a:spLocks noGrp="1"/>
          </p:cNvSpPr>
          <p:nvPr>
            <p:ph idx="1"/>
          </p:nvPr>
        </p:nvSpPr>
        <p:spPr>
          <a:xfrm>
            <a:off x="694481" y="2372810"/>
            <a:ext cx="6412375" cy="206029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“Revesti-vos de toda a armadura de Deus, para poderdes permanecer firmes contra as ciladas do diabo”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6.11).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694481" y="4409954"/>
            <a:ext cx="6412375" cy="2147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“Portanto, tomai toda a armadura de Deus, para que possais resistir no dia mau e, havendo feito tudo, permanecer firmes”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6.13).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6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31493" y="185195"/>
            <a:ext cx="11717869" cy="20024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31495" y="185195"/>
            <a:ext cx="11717867" cy="1474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1) CINJA O CINTO DA VERDADE!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2" descr="Imagem relacionad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989" y="2747540"/>
            <a:ext cx="4907438" cy="3266954"/>
          </a:xfrm>
          <a:prstGeom prst="rect">
            <a:avLst/>
          </a:prstGeom>
          <a:noFill/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694481" y="3589867"/>
            <a:ext cx="5728897" cy="1998132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“Estai, pois, firmes, tendo cingidos os vossos lombos com a verdade...”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6.14).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31493" y="185195"/>
            <a:ext cx="11717869" cy="20024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31495" y="185195"/>
            <a:ext cx="11717867" cy="18806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 VISTA A COURAÇA                          DA JUSTIÇA!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2" descr="Imagem relacionad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989" y="2747540"/>
            <a:ext cx="4907438" cy="3266954"/>
          </a:xfrm>
          <a:prstGeom prst="rect">
            <a:avLst/>
          </a:prstGeom>
          <a:noFill/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694481" y="3865943"/>
            <a:ext cx="5728897" cy="1722055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“... e vestida a couraça da justiça...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6.14).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7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31493" y="185195"/>
            <a:ext cx="11717869" cy="20024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31495" y="185195"/>
            <a:ext cx="11717867" cy="18806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3) CALCE AS SANDÁLIAS DO EVANGELHO!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2" descr="Imagem relacionad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989" y="2747540"/>
            <a:ext cx="4907438" cy="3266954"/>
          </a:xfrm>
          <a:prstGeom prst="rect">
            <a:avLst/>
          </a:prstGeom>
          <a:noFill/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694481" y="3703899"/>
            <a:ext cx="5728897" cy="1884099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“... </a:t>
            </a: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calçados os pés com a preparação do evangelho da paz...”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6.15).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7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31493" y="185195"/>
            <a:ext cx="11717869" cy="20024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31495" y="185196"/>
            <a:ext cx="11717867" cy="153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 EMBRACE O ESCUDO DA FÉ!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2" descr="Imagem relacionad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989" y="2747540"/>
            <a:ext cx="4907438" cy="3266954"/>
          </a:xfrm>
          <a:prstGeom prst="rect">
            <a:avLst/>
          </a:prstGeom>
          <a:noFill/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694482" y="3172179"/>
            <a:ext cx="5469252" cy="2415820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“... tomando, sobretudo, o escudo da fé, com o qual podereis apagar todos os dardos inflamados do Maligno”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6.16).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1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31493" y="185195"/>
            <a:ext cx="11717869" cy="20024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31495" y="185195"/>
            <a:ext cx="11717867" cy="19145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5) COLOQUE O CAPACETE                 DA SALVAÇÃO!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2" descr="Imagem relacionad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989" y="2747540"/>
            <a:ext cx="4907438" cy="3266954"/>
          </a:xfrm>
          <a:prstGeom prst="rect">
            <a:avLst/>
          </a:prstGeom>
          <a:noFill/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694481" y="3889093"/>
            <a:ext cx="5728897" cy="1698905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“Tomai também o capacete da salvação...”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6.17).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2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31493" y="185195"/>
            <a:ext cx="11717869" cy="20024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31495" y="185195"/>
            <a:ext cx="11717867" cy="19145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 EMPUNHE A ESPADA                     DO ESPÍRITO!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2" descr="Imagem relacionad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989" y="2747540"/>
            <a:ext cx="4907438" cy="3266954"/>
          </a:xfrm>
          <a:prstGeom prst="rect">
            <a:avLst/>
          </a:prstGeom>
          <a:noFill/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694481" y="3889093"/>
            <a:ext cx="5728897" cy="1698905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“... e a espada do Espírito, que é a Palavra de Deus...”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6.17).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1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31493" y="185195"/>
            <a:ext cx="11717869" cy="20024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31495" y="185194"/>
            <a:ext cx="11717867" cy="19145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 CRENTE VESTE A ARMADURA DE DEUS EM ORAÇÃO!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4" name="Picture 4" descr="http://www.timshen.truepath.com/christian/armor_of_god_man_standing_l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3537" y="3194613"/>
            <a:ext cx="1819344" cy="2819881"/>
          </a:xfrm>
          <a:prstGeom prst="rect">
            <a:avLst/>
          </a:prstGeom>
          <a:noFill/>
        </p:spPr>
      </p:pic>
      <p:sp>
        <p:nvSpPr>
          <p:cNvPr id="16" name="Espaço Reservado para Conteúdo 2"/>
          <p:cNvSpPr>
            <a:spLocks noGrp="1"/>
          </p:cNvSpPr>
          <p:nvPr>
            <p:ph idx="1"/>
          </p:nvPr>
        </p:nvSpPr>
        <p:spPr>
          <a:xfrm>
            <a:off x="694481" y="3567289"/>
            <a:ext cx="6293341" cy="1783644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“... com toda a oração e súplica, orando em todo tempo no Espírito” (</a:t>
            </a:r>
            <a:r>
              <a:rPr lang="pt-BR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6.18).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02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328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Rockwell Extra Bold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</cp:lastModifiedBy>
  <cp:revision>8</cp:revision>
  <dcterms:created xsi:type="dcterms:W3CDTF">2024-08-30T23:11:19Z</dcterms:created>
  <dcterms:modified xsi:type="dcterms:W3CDTF">2024-09-02T13:37:18Z</dcterms:modified>
</cp:coreProperties>
</file>