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4" r:id="rId4"/>
    <p:sldId id="266" r:id="rId5"/>
    <p:sldId id="265" r:id="rId6"/>
    <p:sldId id="263" r:id="rId7"/>
    <p:sldId id="261" r:id="rId8"/>
    <p:sldId id="262" r:id="rId9"/>
    <p:sldId id="267" r:id="rId10"/>
    <p:sldId id="268" r:id="rId11"/>
    <p:sldId id="269" r:id="rId12"/>
    <p:sldId id="271" r:id="rId13"/>
    <p:sldId id="272"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0C05"/>
    <a:srgbClr val="ED9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3" d="100"/>
          <a:sy n="83" d="100"/>
        </p:scale>
        <p:origin x="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211CCD9C-2F54-49E7-BFEC-F797AC4EF662}"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110582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1CCD9C-2F54-49E7-BFEC-F797AC4EF662}"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415000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1CCD9C-2F54-49E7-BFEC-F797AC4EF662}"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142892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211CCD9C-2F54-49E7-BFEC-F797AC4EF662}"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6459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211CCD9C-2F54-49E7-BFEC-F797AC4EF662}" type="datetimeFigureOut">
              <a:rPr lang="pt-BR" smtClean="0"/>
              <a:t>10/09/2024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412949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211CCD9C-2F54-49E7-BFEC-F797AC4EF662}" type="datetimeFigureOut">
              <a:rPr lang="pt-BR" smtClean="0"/>
              <a:t>10/09/2024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52547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211CCD9C-2F54-49E7-BFEC-F797AC4EF662}" type="datetimeFigureOut">
              <a:rPr lang="pt-BR" smtClean="0"/>
              <a:t>10/09/2024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28162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211CCD9C-2F54-49E7-BFEC-F797AC4EF662}" type="datetimeFigureOut">
              <a:rPr lang="pt-BR" smtClean="0"/>
              <a:t>10/09/2024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45532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211CCD9C-2F54-49E7-BFEC-F797AC4EF662}" type="datetimeFigureOut">
              <a:rPr lang="pt-BR" smtClean="0"/>
              <a:t>10/09/2024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285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211CCD9C-2F54-49E7-BFEC-F797AC4EF662}" type="datetimeFigureOut">
              <a:rPr lang="pt-BR" smtClean="0"/>
              <a:t>10/09/2024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195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211CCD9C-2F54-49E7-BFEC-F797AC4EF662}" type="datetimeFigureOut">
              <a:rPr lang="pt-BR" smtClean="0"/>
              <a:t>10/09/2024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2597F68-2EDC-40DA-9047-5E82287926B4}" type="slidenum">
              <a:rPr lang="pt-BR" smtClean="0"/>
              <a:t>‹nº›</a:t>
            </a:fld>
            <a:endParaRPr lang="pt-BR"/>
          </a:p>
        </p:txBody>
      </p:sp>
    </p:spTree>
    <p:extLst>
      <p:ext uri="{BB962C8B-B14F-4D97-AF65-F5344CB8AC3E}">
        <p14:creationId xmlns:p14="http://schemas.microsoft.com/office/powerpoint/2010/main" val="58722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CCD9C-2F54-49E7-BFEC-F797AC4EF662}" type="datetimeFigureOut">
              <a:rPr lang="pt-BR" smtClean="0"/>
              <a:t>10/09/2024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97F68-2EDC-40DA-9047-5E82287926B4}" type="slidenum">
              <a:rPr lang="pt-BR" smtClean="0"/>
              <a:t>‹nº›</a:t>
            </a:fld>
            <a:endParaRPr lang="pt-BR"/>
          </a:p>
        </p:txBody>
      </p:sp>
    </p:spTree>
    <p:extLst>
      <p:ext uri="{BB962C8B-B14F-4D97-AF65-F5344CB8AC3E}">
        <p14:creationId xmlns:p14="http://schemas.microsoft.com/office/powerpoint/2010/main" val="2610682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p:cNvSpPr txBox="1">
            <a:spLocks/>
          </p:cNvSpPr>
          <p:nvPr/>
        </p:nvSpPr>
        <p:spPr>
          <a:xfrm>
            <a:off x="7100711" y="468488"/>
            <a:ext cx="4972755" cy="6942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VENCENDO A</a:t>
            </a:r>
            <a:endParaRPr lang="pt-BR" sz="2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Título 1"/>
          <p:cNvSpPr txBox="1">
            <a:spLocks/>
          </p:cNvSpPr>
          <p:nvPr/>
        </p:nvSpPr>
        <p:spPr>
          <a:xfrm>
            <a:off x="6604000" y="361243"/>
            <a:ext cx="5350933" cy="267546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7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BATALHA</a:t>
            </a:r>
            <a:r>
              <a:rPr lang="pt-BR"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ESPIRITUAL</a:t>
            </a:r>
            <a:endParaRPr lang="pt-BR"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2" name="Retângulo 21"/>
          <p:cNvSpPr/>
          <p:nvPr/>
        </p:nvSpPr>
        <p:spPr>
          <a:xfrm>
            <a:off x="0" y="3750198"/>
            <a:ext cx="11954933" cy="2824222"/>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Picture 8" descr="MMarcia gif cadre frame circulo circle - Бесплатни анимирани ГИФ - PicMix"/>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7584" y="4056653"/>
            <a:ext cx="1014880" cy="1014880"/>
          </a:xfrm>
          <a:prstGeom prst="rect">
            <a:avLst/>
          </a:prstGeom>
          <a:noFill/>
          <a:extLst>
            <a:ext uri="{909E8E84-426E-40DD-AFC4-6F175D3DCCD1}">
              <a14:hiddenFill xmlns:a14="http://schemas.microsoft.com/office/drawing/2010/main">
                <a:solidFill>
                  <a:srgbClr val="FFFFFF"/>
                </a:solidFill>
              </a14:hiddenFill>
            </a:ext>
          </a:extLst>
        </p:spPr>
      </p:pic>
      <p:sp>
        <p:nvSpPr>
          <p:cNvPr id="24" name="Título 1"/>
          <p:cNvSpPr txBox="1">
            <a:spLocks/>
          </p:cNvSpPr>
          <p:nvPr/>
        </p:nvSpPr>
        <p:spPr>
          <a:xfrm>
            <a:off x="7686119" y="3750199"/>
            <a:ext cx="4043113" cy="251170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SANGUE DE JESUS TEM PODER</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Título 1"/>
          <p:cNvSpPr txBox="1">
            <a:spLocks/>
          </p:cNvSpPr>
          <p:nvPr/>
        </p:nvSpPr>
        <p:spPr>
          <a:xfrm>
            <a:off x="6543929" y="3958543"/>
            <a:ext cx="1142190" cy="9544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smtClean="0">
                <a:solidFill>
                  <a:schemeClr val="bg1"/>
                </a:solidFill>
                <a:latin typeface="Rockwell Extra Bold" panose="02060903040505020403" pitchFamily="18" charset="0"/>
              </a:rPr>
              <a:t>25</a:t>
            </a:r>
            <a:endParaRPr lang="pt-BR" sz="4400" dirty="0">
              <a:solidFill>
                <a:schemeClr val="bg1"/>
              </a:solidFill>
              <a:latin typeface="Rockwell Extra Bold" panose="02060903040505020403" pitchFamily="18" charset="0"/>
            </a:endParaRPr>
          </a:p>
        </p:txBody>
      </p:sp>
      <p:pic>
        <p:nvPicPr>
          <p:cNvPr id="12" name="Image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738764" cy="7089495"/>
          </a:xfrm>
          <a:prstGeom prst="rect">
            <a:avLst/>
          </a:prstGeom>
        </p:spPr>
      </p:pic>
    </p:spTree>
    <p:extLst>
      <p:ext uri="{BB962C8B-B14F-4D97-AF65-F5344CB8AC3E}">
        <p14:creationId xmlns:p14="http://schemas.microsoft.com/office/powerpoint/2010/main" val="82665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PELO SANGUE DE JESUS TEMOS LIVRE ACESSO A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2372811"/>
            <a:ext cx="6936808" cy="4201608"/>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“Disse-me ele: Estes são os que vêm da grande tribulação, e lavaram as suas vestes e as branquearam no sangue do Cordeiro. Por isso estão diante de Deus e o servem de dia e de noite no seu santuário; e aquele que está assentado no trono estenderá o seu tabernáculo sobre eles”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3000" b="1" dirty="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7.14,15).</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89219" y="1741776"/>
            <a:ext cx="5328647" cy="5438137"/>
          </a:xfrm>
          <a:prstGeom prst="rect">
            <a:avLst/>
          </a:prstGeom>
        </p:spPr>
      </p:pic>
      <p:pic>
        <p:nvPicPr>
          <p:cNvPr id="12" name="Imagem 11"/>
          <p:cNvPicPr>
            <a:picLocks noChangeAspect="1"/>
          </p:cNvPicPr>
          <p:nvPr/>
        </p:nvPicPr>
        <p:blipFill>
          <a:blip r:embed="rId3"/>
          <a:stretch>
            <a:fillRect/>
          </a:stretch>
        </p:blipFill>
        <p:spPr>
          <a:xfrm flipH="1">
            <a:off x="9255112" y="4268627"/>
            <a:ext cx="1308233" cy="192217"/>
          </a:xfrm>
          <a:prstGeom prst="rect">
            <a:avLst/>
          </a:prstGeom>
        </p:spPr>
      </p:pic>
      <p:pic>
        <p:nvPicPr>
          <p:cNvPr id="13" name="Imagem 12"/>
          <p:cNvPicPr>
            <a:picLocks noChangeAspect="1"/>
          </p:cNvPicPr>
          <p:nvPr/>
        </p:nvPicPr>
        <p:blipFill>
          <a:blip r:embed="rId3"/>
          <a:stretch>
            <a:fillRect/>
          </a:stretch>
        </p:blipFill>
        <p:spPr>
          <a:xfrm flipH="1" flipV="1">
            <a:off x="9126725" y="4460842"/>
            <a:ext cx="1436620" cy="185197"/>
          </a:xfrm>
          <a:prstGeom prst="rect">
            <a:avLst/>
          </a:prstGeom>
        </p:spPr>
      </p:pic>
    </p:spTree>
    <p:extLst>
      <p:ext uri="{BB962C8B-B14F-4D97-AF65-F5344CB8AC3E}">
        <p14:creationId xmlns:p14="http://schemas.microsoft.com/office/powerpoint/2010/main" val="28419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25922" y="169046"/>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PELO SANGUE DE JESUS TEMOS LIVRE ACESSO A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3093155"/>
            <a:ext cx="6412375" cy="3481263"/>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“Bem-aventurados aqueles que lavam as suas vestes no sangue do Cordeiro, para que tenham direito à árvore da vida, e possam entrar na cidade pelas portas”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22.14).</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89219" y="1741776"/>
            <a:ext cx="5328647" cy="5438137"/>
          </a:xfrm>
          <a:prstGeom prst="rect">
            <a:avLst/>
          </a:prstGeom>
        </p:spPr>
      </p:pic>
      <p:pic>
        <p:nvPicPr>
          <p:cNvPr id="12" name="Imagem 11"/>
          <p:cNvPicPr>
            <a:picLocks noChangeAspect="1"/>
          </p:cNvPicPr>
          <p:nvPr/>
        </p:nvPicPr>
        <p:blipFill>
          <a:blip r:embed="rId3"/>
          <a:stretch>
            <a:fillRect/>
          </a:stretch>
        </p:blipFill>
        <p:spPr>
          <a:xfrm flipH="1">
            <a:off x="9255112" y="4268627"/>
            <a:ext cx="1308233" cy="192217"/>
          </a:xfrm>
          <a:prstGeom prst="rect">
            <a:avLst/>
          </a:prstGeom>
        </p:spPr>
      </p:pic>
      <p:pic>
        <p:nvPicPr>
          <p:cNvPr id="13" name="Imagem 12"/>
          <p:cNvPicPr>
            <a:picLocks noChangeAspect="1"/>
          </p:cNvPicPr>
          <p:nvPr/>
        </p:nvPicPr>
        <p:blipFill>
          <a:blip r:embed="rId3"/>
          <a:stretch>
            <a:fillRect/>
          </a:stretch>
        </p:blipFill>
        <p:spPr>
          <a:xfrm flipH="1" flipV="1">
            <a:off x="9126725" y="4460842"/>
            <a:ext cx="1436620" cy="185197"/>
          </a:xfrm>
          <a:prstGeom prst="rect">
            <a:avLst/>
          </a:prstGeom>
        </p:spPr>
      </p:pic>
    </p:spTree>
    <p:extLst>
      <p:ext uri="{BB962C8B-B14F-4D97-AF65-F5344CB8AC3E}">
        <p14:creationId xmlns:p14="http://schemas.microsoft.com/office/powerpoint/2010/main" val="46368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POR CAUSA DO SANGUE                     DE JESUS:</a:t>
            </a:r>
            <a:endParaRPr lang="pt-BR" sz="32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Espaço Reservado para Conteúdo 2"/>
          <p:cNvSpPr>
            <a:spLocks noGrp="1"/>
          </p:cNvSpPr>
          <p:nvPr>
            <p:ph idx="1"/>
          </p:nvPr>
        </p:nvSpPr>
        <p:spPr>
          <a:xfrm>
            <a:off x="553156" y="2893671"/>
            <a:ext cx="11171998" cy="3680750"/>
          </a:xfrm>
        </p:spPr>
        <p:txBody>
          <a:bodyPr>
            <a:noAutofit/>
          </a:bodyPr>
          <a:lstStyle/>
          <a:p>
            <a:pPr marL="514350" indent="-514350">
              <a:buAutoNum type="arabicParenR"/>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diabo não pode nos acusar!</a:t>
            </a:r>
          </a:p>
          <a:p>
            <a:pPr marL="514350" indent="-514350">
              <a:buAutoNum type="arabicParenR"/>
            </a:pPr>
            <a:endParaRPr lang="pt-BR" sz="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514350" indent="-514350">
              <a:buAutoNum type="arabicParenR"/>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diabo não pode nos controlar!</a:t>
            </a:r>
          </a:p>
          <a:p>
            <a:pPr marL="514350" indent="-514350">
              <a:buAutoNum type="arabicParenR"/>
            </a:pPr>
            <a:endParaRPr lang="pt-BR" sz="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514350" indent="-514350">
              <a:buAutoNum type="arabicParenR"/>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diabo não pode nos tocar!</a:t>
            </a:r>
          </a:p>
          <a:p>
            <a:pPr marL="514350" indent="-514350">
              <a:buAutoNum type="arabicParenR"/>
            </a:pPr>
            <a:endParaRPr lang="pt-BR" sz="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514350" indent="-514350">
              <a:buAutoNum type="arabicParenR"/>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 diabo não pode nos resistir!</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2" name="Image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52" y="1273214"/>
            <a:ext cx="5613366" cy="6837809"/>
          </a:xfrm>
          <a:prstGeom prst="rect">
            <a:avLst/>
          </a:prstGeom>
        </p:spPr>
      </p:pic>
    </p:spTree>
    <p:extLst>
      <p:ext uri="{BB962C8B-B14F-4D97-AF65-F5344CB8AC3E}">
        <p14:creationId xmlns:p14="http://schemas.microsoft.com/office/powerpoint/2010/main" val="286873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0" y="3750198"/>
            <a:ext cx="11954933" cy="2824222"/>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p:cNvSpPr/>
          <p:nvPr/>
        </p:nvSpPr>
        <p:spPr>
          <a:xfrm>
            <a:off x="173620" y="231494"/>
            <a:ext cx="11781313" cy="6342926"/>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ítulo 1"/>
          <p:cNvSpPr txBox="1">
            <a:spLocks/>
          </p:cNvSpPr>
          <p:nvPr/>
        </p:nvSpPr>
        <p:spPr>
          <a:xfrm>
            <a:off x="5977466" y="3634452"/>
            <a:ext cx="5488725" cy="282422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PRÓXIMO ESTUDO:</a:t>
            </a:r>
          </a:p>
          <a:p>
            <a:r>
              <a:rPr lang="pt-BR" sz="4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26) A LÍNGUA E A BATALHA ESPIRITUAL</a:t>
            </a:r>
            <a:endParaRPr lang="pt-BR" sz="4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3" name="Espaço Reservado para Conteúdo 2"/>
          <p:cNvSpPr txBox="1">
            <a:spLocks/>
          </p:cNvSpPr>
          <p:nvPr/>
        </p:nvSpPr>
        <p:spPr>
          <a:xfrm>
            <a:off x="5655734" y="484673"/>
            <a:ext cx="5990398" cy="3265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“Satanás e todo o seu exército respeitam o poder do sangue de Jesus, e quando alguém coberto por esse sangue o enfrenta, suas investidas contra essa pessoa são frustradas” (César Augusto).</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4" name="Image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66" y="0"/>
            <a:ext cx="12192000" cy="7089495"/>
          </a:xfrm>
          <a:prstGeom prst="rect">
            <a:avLst/>
          </a:prstGeom>
        </p:spPr>
      </p:pic>
    </p:spTree>
    <p:extLst>
      <p:ext uri="{BB962C8B-B14F-4D97-AF65-F5344CB8AC3E}">
        <p14:creationId xmlns:p14="http://schemas.microsoft.com/office/powerpoint/2010/main" val="254665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 ELES O VENCERAM PELO SANGUE DO CORDEIRO...” </a:t>
            </a: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pt-BR" sz="32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a:t>
            </a:r>
            <a:r>
              <a:rPr lang="pt-BR" sz="32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12.11)</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553156" y="2372811"/>
            <a:ext cx="11171998" cy="4201610"/>
          </a:xfrm>
        </p:spPr>
        <p:txBody>
          <a:bodyPr>
            <a:noAutofit/>
          </a:bodyPr>
          <a:lstStyle/>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Os crentes vencem Satanás por causa do sangue de Jesus.</a:t>
            </a:r>
          </a:p>
          <a:p>
            <a:pPr marL="0" indent="0">
              <a:buNone/>
            </a:pPr>
            <a:endParaRPr lang="pt-BR" sz="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indent="0">
              <a:buNone/>
            </a:pP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“Quando estamos travando batalha espiritual contra o exército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inimigo,  </a:t>
            </a:r>
            <a:r>
              <a:rPr lang="pt-BR" sz="3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precisamos combater com a consciência de que o sangue está como um muro protetor à nossa volta, e que o inimigo não pode romper essa barreira para nos atingir. Quando entramos no combate com essa convicção clara do poder protetor do Senhor, nosso nível de fé e de confiança na vitória aumenta” (César Augusto).</a:t>
            </a:r>
            <a:endParaRPr lang="pt-BR"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8899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PELO SANGUE DE JESUS FOMOS PERDOADOS POR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2619023"/>
            <a:ext cx="6412375" cy="3955396"/>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“Mas Deus dá prova do seu amor para conosco, em que, quando éramos ainda pecadores, Cristo morreu por nós. Logo muito mais agora, sendo justificados pelo seu sangue, seremos por ele salvos da ira”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Rm</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5.8,9).</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89219" y="1741776"/>
            <a:ext cx="5328647" cy="5438137"/>
          </a:xfrm>
          <a:prstGeom prst="rect">
            <a:avLst/>
          </a:prstGeom>
        </p:spPr>
      </p:pic>
      <p:pic>
        <p:nvPicPr>
          <p:cNvPr id="12" name="Imagem 11"/>
          <p:cNvPicPr>
            <a:picLocks noChangeAspect="1"/>
          </p:cNvPicPr>
          <p:nvPr/>
        </p:nvPicPr>
        <p:blipFill>
          <a:blip r:embed="rId3"/>
          <a:stretch>
            <a:fillRect/>
          </a:stretch>
        </p:blipFill>
        <p:spPr>
          <a:xfrm flipH="1">
            <a:off x="9255112" y="4268627"/>
            <a:ext cx="1308233" cy="192217"/>
          </a:xfrm>
          <a:prstGeom prst="rect">
            <a:avLst/>
          </a:prstGeom>
        </p:spPr>
      </p:pic>
      <p:pic>
        <p:nvPicPr>
          <p:cNvPr id="13" name="Imagem 12"/>
          <p:cNvPicPr>
            <a:picLocks noChangeAspect="1"/>
          </p:cNvPicPr>
          <p:nvPr/>
        </p:nvPicPr>
        <p:blipFill>
          <a:blip r:embed="rId3"/>
          <a:stretch>
            <a:fillRect/>
          </a:stretch>
        </p:blipFill>
        <p:spPr>
          <a:xfrm flipH="1" flipV="1">
            <a:off x="9126725" y="4460842"/>
            <a:ext cx="1436620" cy="185197"/>
          </a:xfrm>
          <a:prstGeom prst="rect">
            <a:avLst/>
          </a:prstGeom>
        </p:spPr>
      </p:pic>
    </p:spTree>
    <p:extLst>
      <p:ext uri="{BB962C8B-B14F-4D97-AF65-F5344CB8AC3E}">
        <p14:creationId xmlns:p14="http://schemas.microsoft.com/office/powerpoint/2010/main" val="107042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PELO SANGUE DE JESUS FOMOS PERDOADOS POR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3330221"/>
            <a:ext cx="6412375" cy="3244197"/>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“Em quem temos a redenção pelo seu sangue, a remissão dos nossos delitos, segundo as riquezas da sua graça”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Ef</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1.7).</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89219" y="1741776"/>
            <a:ext cx="5328647" cy="5438137"/>
          </a:xfrm>
          <a:prstGeom prst="rect">
            <a:avLst/>
          </a:prstGeom>
        </p:spPr>
      </p:pic>
      <p:pic>
        <p:nvPicPr>
          <p:cNvPr id="12" name="Imagem 11"/>
          <p:cNvPicPr>
            <a:picLocks noChangeAspect="1"/>
          </p:cNvPicPr>
          <p:nvPr/>
        </p:nvPicPr>
        <p:blipFill>
          <a:blip r:embed="rId3"/>
          <a:stretch>
            <a:fillRect/>
          </a:stretch>
        </p:blipFill>
        <p:spPr>
          <a:xfrm flipH="1">
            <a:off x="9255112" y="4268627"/>
            <a:ext cx="1308233" cy="192217"/>
          </a:xfrm>
          <a:prstGeom prst="rect">
            <a:avLst/>
          </a:prstGeom>
        </p:spPr>
      </p:pic>
      <p:pic>
        <p:nvPicPr>
          <p:cNvPr id="13" name="Imagem 12"/>
          <p:cNvPicPr>
            <a:picLocks noChangeAspect="1"/>
          </p:cNvPicPr>
          <p:nvPr/>
        </p:nvPicPr>
        <p:blipFill>
          <a:blip r:embed="rId3"/>
          <a:stretch>
            <a:fillRect/>
          </a:stretch>
        </p:blipFill>
        <p:spPr>
          <a:xfrm flipH="1" flipV="1">
            <a:off x="9126725" y="4460842"/>
            <a:ext cx="1436620" cy="185197"/>
          </a:xfrm>
          <a:prstGeom prst="rect">
            <a:avLst/>
          </a:prstGeom>
        </p:spPr>
      </p:pic>
    </p:spTree>
    <p:extLst>
      <p:ext uri="{BB962C8B-B14F-4D97-AF65-F5344CB8AC3E}">
        <p14:creationId xmlns:p14="http://schemas.microsoft.com/office/powerpoint/2010/main" val="11907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 PELO SANGUE DE JESUS FOMOS PERDOADOS POR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3194755"/>
            <a:ext cx="6412375" cy="3379663"/>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“Mas, se andarmos na luz, como ele na luz está, temos comunhão uns com os outros, e o sangue de Jesus, seu Filho, nos purifica de todo pecado” (1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Jo</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1.7).</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89219" y="1741776"/>
            <a:ext cx="5328647" cy="5438137"/>
          </a:xfrm>
          <a:prstGeom prst="rect">
            <a:avLst/>
          </a:prstGeom>
        </p:spPr>
      </p:pic>
      <p:pic>
        <p:nvPicPr>
          <p:cNvPr id="12" name="Imagem 11"/>
          <p:cNvPicPr>
            <a:picLocks noChangeAspect="1"/>
          </p:cNvPicPr>
          <p:nvPr/>
        </p:nvPicPr>
        <p:blipFill>
          <a:blip r:embed="rId3"/>
          <a:stretch>
            <a:fillRect/>
          </a:stretch>
        </p:blipFill>
        <p:spPr>
          <a:xfrm flipH="1">
            <a:off x="9255112" y="4268627"/>
            <a:ext cx="1308233" cy="192217"/>
          </a:xfrm>
          <a:prstGeom prst="rect">
            <a:avLst/>
          </a:prstGeom>
        </p:spPr>
      </p:pic>
      <p:pic>
        <p:nvPicPr>
          <p:cNvPr id="13" name="Imagem 12"/>
          <p:cNvPicPr>
            <a:picLocks noChangeAspect="1"/>
          </p:cNvPicPr>
          <p:nvPr/>
        </p:nvPicPr>
        <p:blipFill>
          <a:blip r:embed="rId3"/>
          <a:stretch>
            <a:fillRect/>
          </a:stretch>
        </p:blipFill>
        <p:spPr>
          <a:xfrm flipH="1" flipV="1">
            <a:off x="9126725" y="4460842"/>
            <a:ext cx="1436620" cy="185197"/>
          </a:xfrm>
          <a:prstGeom prst="rect">
            <a:avLst/>
          </a:prstGeom>
        </p:spPr>
      </p:pic>
    </p:spTree>
    <p:extLst>
      <p:ext uri="{BB962C8B-B14F-4D97-AF65-F5344CB8AC3E}">
        <p14:creationId xmlns:p14="http://schemas.microsoft.com/office/powerpoint/2010/main" val="1152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PELO SANGUE DE JESUS FOMOS COMPRADOS PARA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2893671"/>
            <a:ext cx="6412375" cy="3680748"/>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“Cuidai, pois, de vós mesmos e de todo o rebanho sobre o qual o Espírito Santo vos constituiu bispos, para apascentardes a igreja de Deus, que ele adquiriu com seu próprio sangue” (At 20.28).</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742" y="1704622"/>
            <a:ext cx="7717435" cy="5153378"/>
          </a:xfrm>
          <a:prstGeom prst="rect">
            <a:avLst/>
          </a:prstGeom>
        </p:spPr>
      </p:pic>
    </p:spTree>
    <p:extLst>
      <p:ext uri="{BB962C8B-B14F-4D97-AF65-F5344CB8AC3E}">
        <p14:creationId xmlns:p14="http://schemas.microsoft.com/office/powerpoint/2010/main" val="13476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PELO SANGUE DE JESUS FOMOS COMPRADOS PARA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2607732"/>
            <a:ext cx="6412375" cy="3966687"/>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“Jesus Cristo é a Fiel Testemunha, o Primogênito dos mortos e o Príncipe dos reis da terra. Aquele que nos ama, e pelo seu sangue nos libertou dos nossos pecados, e nos fez reino e sacerdotes para Deus, seu Pai”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1.5,6).</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742" y="1704622"/>
            <a:ext cx="7717435" cy="5153378"/>
          </a:xfrm>
          <a:prstGeom prst="rect">
            <a:avLst/>
          </a:prstGeom>
        </p:spPr>
      </p:pic>
    </p:spTree>
    <p:extLst>
      <p:ext uri="{BB962C8B-B14F-4D97-AF65-F5344CB8AC3E}">
        <p14:creationId xmlns:p14="http://schemas.microsoft.com/office/powerpoint/2010/main" val="29512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 PELO SANGUE DE JESUS FOMOS COMPRADOS PARA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2372810"/>
            <a:ext cx="7118430" cy="4201609"/>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“E cantavam um cântico novo, dizendo: Digno és de tomar o livro e de abrir os seus selos; porque foste morto, e com o teu sangue compraste para Deus homens de toda tribo, e língua, e povo, e nação; e para o nosso Deus os fizeste reino e sacerdotes; e eles reinarão sobre a terra”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Ap</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5.9,10).</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742" y="1704622"/>
            <a:ext cx="7717435" cy="5153378"/>
          </a:xfrm>
          <a:prstGeom prst="rect">
            <a:avLst/>
          </a:prstGeom>
        </p:spPr>
      </p:pic>
    </p:spTree>
    <p:extLst>
      <p:ext uri="{BB962C8B-B14F-4D97-AF65-F5344CB8AC3E}">
        <p14:creationId xmlns:p14="http://schemas.microsoft.com/office/powerpoint/2010/main" val="89439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9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31493" y="185195"/>
            <a:ext cx="11717869" cy="2002420"/>
          </a:xfrm>
          <a:prstGeom prst="rect">
            <a:avLst/>
          </a:prstGeom>
          <a:solidFill>
            <a:srgbClr val="4F0C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p:nvSpPr>
        <p:spPr>
          <a:xfrm>
            <a:off x="231494" y="185196"/>
            <a:ext cx="11723439" cy="638922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ítulo 1"/>
          <p:cNvSpPr txBox="1">
            <a:spLocks/>
          </p:cNvSpPr>
          <p:nvPr/>
        </p:nvSpPr>
        <p:spPr>
          <a:xfrm>
            <a:off x="231495" y="185194"/>
            <a:ext cx="11717867" cy="19145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 PELO SANGUE DE JESUS TEMOS LIVRE ACESSO A DEUS</a:t>
            </a:r>
            <a:endParaRPr lang="pt-BR"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 name="Espaço Reservado para Conteúdo 2"/>
          <p:cNvSpPr>
            <a:spLocks noGrp="1"/>
          </p:cNvSpPr>
          <p:nvPr>
            <p:ph idx="1"/>
          </p:nvPr>
        </p:nvSpPr>
        <p:spPr>
          <a:xfrm>
            <a:off x="694481" y="2844801"/>
            <a:ext cx="6412375" cy="3729618"/>
          </a:xfrm>
        </p:spPr>
        <p:txBody>
          <a:bodyPr>
            <a:noAutofit/>
          </a:bodyPr>
          <a:lstStyle/>
          <a:p>
            <a:pPr marL="0" indent="0">
              <a:lnSpc>
                <a:spcPct val="107000"/>
              </a:lnSpc>
              <a:spcAft>
                <a:spcPts val="800"/>
              </a:spcAft>
              <a:buNone/>
            </a:pP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“Tendo pois, irmãos, ousadia para entrarmos no santíssimo lugar, pelo sangue de Jesus, pelo caminho que ele nos inaugurou, caminho novo e vivo, através do véu, isto é, da sua carne” (</a:t>
            </a:r>
            <a:r>
              <a:rPr lang="pt-BR" sz="3000" b="1" dirty="0" err="1"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Hb</a:t>
            </a:r>
            <a:r>
              <a:rPr lang="pt-BR" sz="3000" b="1" dirty="0" smtClean="0">
                <a:effectLst>
                  <a:outerShdw blurRad="38100" dist="38100" dir="2700000" algn="tl">
                    <a:srgbClr val="000000">
                      <a:alpha val="43137"/>
                    </a:srgbClr>
                  </a:outerShdw>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 10.19,20).</a:t>
            </a:r>
            <a:endParaRPr lang="pt-BR" sz="3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89219" y="1741776"/>
            <a:ext cx="5328647" cy="5438137"/>
          </a:xfrm>
          <a:prstGeom prst="rect">
            <a:avLst/>
          </a:prstGeom>
        </p:spPr>
      </p:pic>
      <p:pic>
        <p:nvPicPr>
          <p:cNvPr id="12" name="Imagem 11"/>
          <p:cNvPicPr>
            <a:picLocks noChangeAspect="1"/>
          </p:cNvPicPr>
          <p:nvPr/>
        </p:nvPicPr>
        <p:blipFill>
          <a:blip r:embed="rId3"/>
          <a:stretch>
            <a:fillRect/>
          </a:stretch>
        </p:blipFill>
        <p:spPr>
          <a:xfrm flipH="1">
            <a:off x="9255112" y="4268627"/>
            <a:ext cx="1308233" cy="192217"/>
          </a:xfrm>
          <a:prstGeom prst="rect">
            <a:avLst/>
          </a:prstGeom>
        </p:spPr>
      </p:pic>
      <p:pic>
        <p:nvPicPr>
          <p:cNvPr id="13" name="Imagem 12"/>
          <p:cNvPicPr>
            <a:picLocks noChangeAspect="1"/>
          </p:cNvPicPr>
          <p:nvPr/>
        </p:nvPicPr>
        <p:blipFill>
          <a:blip r:embed="rId3"/>
          <a:stretch>
            <a:fillRect/>
          </a:stretch>
        </p:blipFill>
        <p:spPr>
          <a:xfrm flipH="1" flipV="1">
            <a:off x="9126725" y="4460842"/>
            <a:ext cx="1436620" cy="185197"/>
          </a:xfrm>
          <a:prstGeom prst="rect">
            <a:avLst/>
          </a:prstGeom>
        </p:spPr>
      </p:pic>
    </p:spTree>
    <p:extLst>
      <p:ext uri="{BB962C8B-B14F-4D97-AF65-F5344CB8AC3E}">
        <p14:creationId xmlns:p14="http://schemas.microsoft.com/office/powerpoint/2010/main" val="51822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701</Words>
  <Application>Microsoft Office PowerPoint</Application>
  <PresentationFormat>Widescreen</PresentationFormat>
  <Paragraphs>37</Paragraphs>
  <Slides>13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13</vt:i4>
      </vt:variant>
    </vt:vector>
  </HeadingPairs>
  <TitlesOfParts>
    <vt:vector size="20" baseType="lpstr">
      <vt:lpstr>Arial</vt:lpstr>
      <vt:lpstr>Calibri</vt:lpstr>
      <vt:lpstr>Calibri Light</vt:lpstr>
      <vt:lpstr>Cambria</vt:lpstr>
      <vt:lpstr>Rockwell Extra Bold</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Marcelo</dc:creator>
  <cp:lastModifiedBy>Marcelo</cp:lastModifiedBy>
  <cp:revision>12</cp:revision>
  <dcterms:created xsi:type="dcterms:W3CDTF">2024-09-10T13:49:10Z</dcterms:created>
  <dcterms:modified xsi:type="dcterms:W3CDTF">2024-09-10T20:32:08Z</dcterms:modified>
</cp:coreProperties>
</file>