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70" r:id="rId5"/>
    <p:sldId id="271" r:id="rId6"/>
    <p:sldId id="272" r:id="rId7"/>
    <p:sldId id="273" r:id="rId8"/>
    <p:sldId id="277" r:id="rId9"/>
    <p:sldId id="278" r:id="rId10"/>
    <p:sldId id="274" r:id="rId11"/>
    <p:sldId id="275" r:id="rId12"/>
    <p:sldId id="276" r:id="rId13"/>
    <p:sldId id="261" r:id="rId14"/>
    <p:sldId id="279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2819"/>
    <a:srgbClr val="82FAC9"/>
    <a:srgbClr val="81FB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4BA-68C8-45BE-A995-2218BCECEF3B}" type="datetimeFigureOut">
              <a:rPr lang="pt-BR" smtClean="0"/>
              <a:t>14/09/2024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586-B368-466A-813E-F49B4EF3D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386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4BA-68C8-45BE-A995-2218BCECEF3B}" type="datetimeFigureOut">
              <a:rPr lang="pt-BR" smtClean="0"/>
              <a:t>14/09/2024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586-B368-466A-813E-F49B4EF3D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318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4BA-68C8-45BE-A995-2218BCECEF3B}" type="datetimeFigureOut">
              <a:rPr lang="pt-BR" smtClean="0"/>
              <a:t>14/09/2024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586-B368-466A-813E-F49B4EF3D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82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4BA-68C8-45BE-A995-2218BCECEF3B}" type="datetimeFigureOut">
              <a:rPr lang="pt-BR" smtClean="0"/>
              <a:t>14/09/2024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586-B368-466A-813E-F49B4EF3D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03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4BA-68C8-45BE-A995-2218BCECEF3B}" type="datetimeFigureOut">
              <a:rPr lang="pt-BR" smtClean="0"/>
              <a:t>14/09/2024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586-B368-466A-813E-F49B4EF3D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77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4BA-68C8-45BE-A995-2218BCECEF3B}" type="datetimeFigureOut">
              <a:rPr lang="pt-BR" smtClean="0"/>
              <a:t>14/09/2024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586-B368-466A-813E-F49B4EF3D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087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4BA-68C8-45BE-A995-2218BCECEF3B}" type="datetimeFigureOut">
              <a:rPr lang="pt-BR" smtClean="0"/>
              <a:t>14/09/2024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586-B368-466A-813E-F49B4EF3D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8825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4BA-68C8-45BE-A995-2218BCECEF3B}" type="datetimeFigureOut">
              <a:rPr lang="pt-BR" smtClean="0"/>
              <a:t>14/09/2024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586-B368-466A-813E-F49B4EF3D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440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4BA-68C8-45BE-A995-2218BCECEF3B}" type="datetimeFigureOut">
              <a:rPr lang="pt-BR" smtClean="0"/>
              <a:t>14/09/2024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586-B368-466A-813E-F49B4EF3D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7645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4BA-68C8-45BE-A995-2218BCECEF3B}" type="datetimeFigureOut">
              <a:rPr lang="pt-BR" smtClean="0"/>
              <a:t>14/09/2024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586-B368-466A-813E-F49B4EF3D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8180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D04BA-68C8-45BE-A995-2218BCECEF3B}" type="datetimeFigureOut">
              <a:rPr lang="pt-BR" smtClean="0"/>
              <a:t>14/09/2024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817586-B368-466A-813E-F49B4EF3D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2344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D04BA-68C8-45BE-A995-2218BCECEF3B}" type="datetimeFigureOut">
              <a:rPr lang="pt-BR" smtClean="0"/>
              <a:t>14/09/2024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817586-B368-466A-813E-F49B4EF3D0F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12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0" y="3750198"/>
            <a:ext cx="11954933" cy="2824222"/>
          </a:xfrm>
          <a:prstGeom prst="rect">
            <a:avLst/>
          </a:prstGeom>
          <a:solidFill>
            <a:srgbClr val="022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ítulo 1"/>
          <p:cNvSpPr txBox="1">
            <a:spLocks/>
          </p:cNvSpPr>
          <p:nvPr/>
        </p:nvSpPr>
        <p:spPr>
          <a:xfrm>
            <a:off x="7686119" y="3750199"/>
            <a:ext cx="4043113" cy="25117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LÍNGUA E A BATALHA ESPIRITUAL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Título 1"/>
          <p:cNvSpPr txBox="1">
            <a:spLocks/>
          </p:cNvSpPr>
          <p:nvPr/>
        </p:nvSpPr>
        <p:spPr>
          <a:xfrm>
            <a:off x="6543929" y="3958543"/>
            <a:ext cx="1142190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26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1" name="Imagem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70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516538"/>
          </a:xfrm>
          <a:prstGeom prst="rect">
            <a:avLst/>
          </a:prstGeom>
          <a:solidFill>
            <a:srgbClr val="022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5"/>
            <a:ext cx="11493659" cy="2433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 NÃO FORMOS SÁBIOS,                               A CARNE SE APROVEITARÁ                         DA NOSSA LÍNGUA!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912243" y="3483980"/>
            <a:ext cx="7812910" cy="309044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Murmurações, fofocas, maledicências, insultos, mentiras, agressões verbais, imoralidades, blasfêmias, intrigas: todas essas coisas provém da carne, gerando e atraindo a desgraça. 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497859" y="2100254"/>
            <a:ext cx="5359225" cy="535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61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61776" y="3409244"/>
            <a:ext cx="3448756" cy="3448756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22497" y="474133"/>
            <a:ext cx="8339275" cy="29548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“Quem, Senhor, habitará na tua tenda? Quem morará no teu santo monte? Aquele que anda irrepreensivelmente e pratica a justiça, e do coração fala a verdade; que não difama com a língua, nem faz o mal ao seu próximo, nem contra ele aceita nenhuma afronta”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15.1-3). 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22496" y="5253405"/>
            <a:ext cx="8339275" cy="1321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 resposta branda desvia o furor, mas a palavra dura suscita a ira”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15.1).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522496" y="3578578"/>
            <a:ext cx="9050481" cy="2661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“Quem é o homem que deseja a vida e quer longos dias para ver o bem? Guarda a tua língua do mal e os teus lábios de falarem dolosamente”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34.12,13).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697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61776" y="3409244"/>
            <a:ext cx="3448756" cy="3448756"/>
          </a:xfrm>
          <a:prstGeom prst="rect">
            <a:avLst/>
          </a:prstGeom>
        </p:spPr>
      </p:pic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607237" y="3006560"/>
            <a:ext cx="8339275" cy="19674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 homem vil suscita o mal, e nos seus lábios há como que um fogo ardente. O homem perverso espalha contendas, e o difamador separa amigos íntimos”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16.27, 28).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Espaço Reservado para Conteúdo 2"/>
          <p:cNvSpPr txBox="1">
            <a:spLocks/>
          </p:cNvSpPr>
          <p:nvPr/>
        </p:nvSpPr>
        <p:spPr>
          <a:xfrm>
            <a:off x="607237" y="5086574"/>
            <a:ext cx="8486032" cy="17272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 morte e a vida estão no poder da língua; e aquele que a  ama comerá do seu fruto”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18.21).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Espaço Reservado para Conteúdo 2"/>
          <p:cNvSpPr txBox="1">
            <a:spLocks/>
          </p:cNvSpPr>
          <p:nvPr/>
        </p:nvSpPr>
        <p:spPr>
          <a:xfrm>
            <a:off x="607237" y="1864452"/>
            <a:ext cx="8339275" cy="265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“Palavras suaves são como favos de mel: doçura para a alma e saúde para o corpo”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16.24).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607237" y="726919"/>
            <a:ext cx="8903722" cy="26528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“Na multidão de palavras não falta transgressão, mas o que refreia os seus lábios é prudente”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Pv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10.19).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0198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5405376" y="1585732"/>
            <a:ext cx="6110431" cy="4781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“Há poder em nossas palavras. Tudo que dizemos é carregado de poder espiritual, positivo ou negativo. As palavras que brotam do nosso coração podem macular a nós mesmos ou a outros. Temos de vigiar nossos lábios” (Dean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Sherman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90" y="-636607"/>
            <a:ext cx="12616405" cy="74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60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0" y="3591620"/>
            <a:ext cx="11954933" cy="2982800"/>
          </a:xfrm>
          <a:prstGeom prst="rect">
            <a:avLst/>
          </a:prstGeom>
          <a:solidFill>
            <a:srgbClr val="022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Título 1"/>
          <p:cNvSpPr txBox="1">
            <a:spLocks/>
          </p:cNvSpPr>
          <p:nvPr/>
        </p:nvSpPr>
        <p:spPr>
          <a:xfrm>
            <a:off x="6396053" y="3692324"/>
            <a:ext cx="4880290" cy="288209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               27) A SANTIDADE E A BATALHA ESPIRITUAL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5" name="Retângulo 24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977466" y="455114"/>
            <a:ext cx="5717465" cy="308615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“Se alguém cuida ser religioso e não refreia a sua língua, mas engana o seu próprio coração, a sua religião é vã” (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Tg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1.26).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1916" y="-12160"/>
            <a:ext cx="12086847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73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516538"/>
          </a:xfrm>
          <a:prstGeom prst="rect">
            <a:avLst/>
          </a:prstGeom>
          <a:solidFill>
            <a:srgbClr val="022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5"/>
            <a:ext cx="11493659" cy="2433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QUE RELAÇÃO EXISTE ENTRE AQUILO QUE FALAMOS E A BATALHA ESPIRITUAL?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703898" y="3599727"/>
            <a:ext cx="8021255" cy="29746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diabo quer usar a nossa língua!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 carne quer usar a nossa língua!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mundo quer usar a nossa língua!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808" y="2219175"/>
            <a:ext cx="2797791" cy="46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07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5625296" y="1307940"/>
            <a:ext cx="5890512" cy="505927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“Nós temos três áreas estratégicas que precisamos fortalecer a fim de resistir ao ataque do inimigo. São elas: a mente, o coração e os lábios. Elas constituem posições decisivas que temos de proteger até o último suspiro” (Dean </a:t>
            </a:r>
            <a:r>
              <a:rPr lang="pt-BR" sz="3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Sherman</a:t>
            </a:r>
            <a:r>
              <a:rPr lang="pt-BR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4990" y="-636607"/>
            <a:ext cx="12616405" cy="749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27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516538"/>
          </a:xfrm>
          <a:prstGeom prst="rect">
            <a:avLst/>
          </a:prstGeom>
          <a:solidFill>
            <a:srgbClr val="022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5"/>
            <a:ext cx="11493659" cy="2433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 NÃO FORMOS SÁBIOS,                               O DIABO SE APROVEITARÁ                         DA NOSSA LÍNGUA!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703898" y="3102016"/>
            <a:ext cx="8021255" cy="34724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 não pode possuir um crente, mas pode usá-lo. E o seu alvo principal é a nossa língua: se a usarmos sem sabedoria, estaremos fazendo o jogo do inimigo. Por isso, antes de pensarmos em amarrar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Satanás, 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precisamos amarrar a nossa língua!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Picture 2" descr="Thinking Girl Transparent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828" y="2219175"/>
            <a:ext cx="2718771" cy="5077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5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61776" y="3409244"/>
            <a:ext cx="3448756" cy="3448756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61657" y="609600"/>
            <a:ext cx="8785543" cy="56444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“Desde então começou Jesus Cristo a mostrar aos seus discípulos que era necessário que ele fosse a Jerusalém, que padecesse muitas coisas dos anciãos, dos principais sacerdotes e dos escribas, que fosse morto e que ao terceiro dia ressuscitasse. E Pedro, tomando-o à parte, começou a repreendê-lo, dizendo: Tenha Deus compaixão de ti, Senhor; isso de modo nenhum te acontecerá. Ele, porém, voltando-se, disse a Pedro: Para trás de mim, Satanás, que me serves de escândalo; porque não estás pensando nas coisas que são de Deus, mas sim nas que são dos homens”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16.21-23).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18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61776" y="3409244"/>
            <a:ext cx="3448756" cy="3448756"/>
          </a:xfrm>
          <a:prstGeom prst="rect">
            <a:avLst/>
          </a:prstGeo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61657" y="801511"/>
            <a:ext cx="9101632" cy="55089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“Pois todos tropeçamos em muitas coisas. Se alguém não tropeça em palavra, esse homem é perfeito e capaz de refrear também todo o corpo. Ora, se pomos freios na boca dos cavalos, para que nos obedeçam, então conseguimos dirigir todo o seu corpo. Vede também os navios que, embora tão grandes e levados por impetuosos ventos, com um pequenino leme se voltam para onde quer o impulso do timoneiro. Assim  também a língua é um pequeno membro e se gaba de grandes coisas. Vede quão grande bosque um tão pequeno fogo incendeia”.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77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61776" y="3409244"/>
            <a:ext cx="3448756" cy="3448756"/>
          </a:xfrm>
          <a:prstGeom prst="rect">
            <a:avLst/>
          </a:prstGeom>
        </p:spPr>
      </p:pic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61657" y="361244"/>
            <a:ext cx="8954876" cy="5892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“A língua também é um fogo; sim, a língua, qual mundo de iniquidade, colocada entre os nossos membros, contamina todo o corpo e inflama o curso da natureza, sendo por sua vez inflamada pelo inferno. Pois toda espécie, tanto de feras como de aves, tanto de répteis como de animais do mar, se doma e tem sido domada pelo gênero humano; mas a língua, nenhum homem a pode domar. É um mal irrefreável, está cheia de peçonha mortal. Com ela bendizemos ao Senhor e Pai e, com ela, amaldiçoamos os homens, feitos à semelhança de Deus. Da mesma boca procede bênção e maldição. Não convém, meus irmãos, que se faça assim”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Tg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3.2-10).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774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231493" y="185195"/>
            <a:ext cx="11717869" cy="2516538"/>
          </a:xfrm>
          <a:prstGeom prst="rect">
            <a:avLst/>
          </a:prstGeom>
          <a:solidFill>
            <a:srgbClr val="0228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231495" y="185195"/>
            <a:ext cx="11493659" cy="243382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 NÃO FORMOS SÁBIOS,                               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MUNDO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pt-BR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SE APROVEITARÁ                         DA NOSSA LÍNGUA!</a:t>
            </a:r>
            <a:endParaRPr lang="pt-BR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>
            <a:spLocks noGrp="1"/>
          </p:cNvSpPr>
          <p:nvPr>
            <p:ph idx="1"/>
          </p:nvPr>
        </p:nvSpPr>
        <p:spPr>
          <a:xfrm>
            <a:off x="3703898" y="3321934"/>
            <a:ext cx="8021255" cy="325248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Devemos ter cuidado para não repetir o que o mundo diz, para não divulgar os seus conceitos, para não participar dos seus erros. O mundo jaz no maligno, e emprestar a ele a nossa língua é fortalecer um inimigo poderoso.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761" y="2222836"/>
            <a:ext cx="3089870" cy="511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78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2FA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8861776" y="3409244"/>
            <a:ext cx="3448756" cy="3448756"/>
          </a:xfrm>
          <a:prstGeom prst="rect">
            <a:avLst/>
          </a:prstGeom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22496" y="406401"/>
            <a:ext cx="8339275" cy="27319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“Bem-aventurado o homem que não anda segundo o conselho dos ímpios, nem se detém no caminho dos pecadores, nem se assenta na roda dos escarnecedores”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Sl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1.1).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522497" y="4470400"/>
            <a:ext cx="8339275" cy="15089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 não vos associeis às obras infrutuosas das trevas, antes, porém, condenai-as; porque as coisas feitas por eles em oculto, até o dizê-las é vergonhoso”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Ef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5.10,11).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Espaço Reservado para Conteúdo 2"/>
          <p:cNvSpPr txBox="1">
            <a:spLocks/>
          </p:cNvSpPr>
          <p:nvPr/>
        </p:nvSpPr>
        <p:spPr>
          <a:xfrm>
            <a:off x="509985" y="2449689"/>
            <a:ext cx="8690459" cy="23739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“Digo-vos, pois, que de toda palavra fútil que os homens disserem, hão de dar conta no dia do juízo. Porque pelas tuas palavras serás justificado, e pelas tuas palavras serás condenado” (</a:t>
            </a:r>
            <a:r>
              <a:rPr lang="pt-BR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Mt</a:t>
            </a:r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12.36,37).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50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1045</Words>
  <Application>Microsoft Office PowerPoint</Application>
  <PresentationFormat>Widescreen</PresentationFormat>
  <Paragraphs>33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Cambria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15</cp:revision>
  <dcterms:created xsi:type="dcterms:W3CDTF">2024-09-13T13:10:17Z</dcterms:created>
  <dcterms:modified xsi:type="dcterms:W3CDTF">2024-09-14T12:53:08Z</dcterms:modified>
</cp:coreProperties>
</file>