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65" r:id="rId5"/>
    <p:sldId id="266" r:id="rId6"/>
    <p:sldId id="259" r:id="rId7"/>
    <p:sldId id="268" r:id="rId8"/>
    <p:sldId id="261" r:id="rId9"/>
    <p:sldId id="269" r:id="rId10"/>
    <p:sldId id="270" r:id="rId11"/>
    <p:sldId id="275" r:id="rId12"/>
    <p:sldId id="272" r:id="rId13"/>
    <p:sldId id="273" r:id="rId14"/>
    <p:sldId id="274" r:id="rId15"/>
    <p:sldId id="262" r:id="rId16"/>
    <p:sldId id="271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33"/>
    <a:srgbClr val="DFB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F907B-5743-45E3-87C0-8DC5250A31CF}" type="datetimeFigureOut">
              <a:rPr lang="pt-BR" smtClean="0"/>
              <a:t>24/09/2024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57A7-C6EA-468F-AD71-EBE446B898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80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F907B-5743-45E3-87C0-8DC5250A31CF}" type="datetimeFigureOut">
              <a:rPr lang="pt-BR" smtClean="0"/>
              <a:t>24/09/2024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57A7-C6EA-468F-AD71-EBE446B898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309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F907B-5743-45E3-87C0-8DC5250A31CF}" type="datetimeFigureOut">
              <a:rPr lang="pt-BR" smtClean="0"/>
              <a:t>24/09/2024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57A7-C6EA-468F-AD71-EBE446B898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25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F907B-5743-45E3-87C0-8DC5250A31CF}" type="datetimeFigureOut">
              <a:rPr lang="pt-BR" smtClean="0"/>
              <a:t>24/09/2024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57A7-C6EA-468F-AD71-EBE446B898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654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F907B-5743-45E3-87C0-8DC5250A31CF}" type="datetimeFigureOut">
              <a:rPr lang="pt-BR" smtClean="0"/>
              <a:t>24/09/2024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57A7-C6EA-468F-AD71-EBE446B898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761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F907B-5743-45E3-87C0-8DC5250A31CF}" type="datetimeFigureOut">
              <a:rPr lang="pt-BR" smtClean="0"/>
              <a:t>24/09/2024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57A7-C6EA-468F-AD71-EBE446B898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478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F907B-5743-45E3-87C0-8DC5250A31CF}" type="datetimeFigureOut">
              <a:rPr lang="pt-BR" smtClean="0"/>
              <a:t>24/09/2024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57A7-C6EA-468F-AD71-EBE446B898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174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F907B-5743-45E3-87C0-8DC5250A31CF}" type="datetimeFigureOut">
              <a:rPr lang="pt-BR" smtClean="0"/>
              <a:t>24/09/2024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57A7-C6EA-468F-AD71-EBE446B898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498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F907B-5743-45E3-87C0-8DC5250A31CF}" type="datetimeFigureOut">
              <a:rPr lang="pt-BR" smtClean="0"/>
              <a:t>24/09/2024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57A7-C6EA-468F-AD71-EBE446B898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881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F907B-5743-45E3-87C0-8DC5250A31CF}" type="datetimeFigureOut">
              <a:rPr lang="pt-BR" smtClean="0"/>
              <a:t>24/09/2024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57A7-C6EA-468F-AD71-EBE446B898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6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F907B-5743-45E3-87C0-8DC5250A31CF}" type="datetimeFigureOut">
              <a:rPr lang="pt-BR" smtClean="0"/>
              <a:t>24/09/2024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57A7-C6EA-468F-AD71-EBE446B898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35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F907B-5743-45E3-87C0-8DC5250A31CF}" type="datetimeFigureOut">
              <a:rPr lang="pt-BR" smtClean="0"/>
              <a:t>24/09/2024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057A7-C6EA-468F-AD71-EBE446B898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75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B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7100711" y="468488"/>
            <a:ext cx="4972755" cy="6942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VENCENDO 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6604000" y="361243"/>
            <a:ext cx="5350933" cy="26754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BATALHA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ESPIRITUAL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0" y="3750198"/>
            <a:ext cx="11954933" cy="2824222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Picture 8" descr="MMarcia gif cadre frame circulo circle - Бесплатни анимирани ГИФ - PicMix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584" y="4056653"/>
            <a:ext cx="1014880" cy="10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ítulo 1"/>
          <p:cNvSpPr txBox="1">
            <a:spLocks/>
          </p:cNvSpPr>
          <p:nvPr/>
        </p:nvSpPr>
        <p:spPr>
          <a:xfrm>
            <a:off x="7686119" y="3505199"/>
            <a:ext cx="4043113" cy="2698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SANTIDADE E A BATALHA ESPIRITUAL</a:t>
            </a:r>
            <a:endParaRPr lang="pt-B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6543929" y="3958543"/>
            <a:ext cx="1142190" cy="9544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dirty="0" smtClean="0">
                <a:solidFill>
                  <a:schemeClr val="bg1"/>
                </a:solidFill>
                <a:latin typeface="Rockwell Extra Bold" panose="02060903040505020403" pitchFamily="18" charset="0"/>
              </a:rPr>
              <a:t>27</a:t>
            </a:r>
            <a:endParaRPr lang="pt-BR" sz="4400" dirty="0">
              <a:solidFill>
                <a:schemeClr val="bg1"/>
              </a:solidFill>
              <a:latin typeface="Rockwell Extra Bold" panose="02060903040505020403" pitchFamily="18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38764" cy="70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1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B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493659" cy="16667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(4</a:t>
            </a:r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 ASSUMA UM COMPROMISSO COM A SANTIDADE EM SUA VIDA!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97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B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493659" cy="16667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(4</a:t>
            </a:r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 ASSUMA UM COMPROMISSO COM A SANTIDADE EM SUA VIDA!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47984" y="2675467"/>
            <a:ext cx="6314060" cy="33796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Tome cuidado com o que vê!</a:t>
            </a:r>
          </a:p>
          <a:p>
            <a:pPr marL="0" indent="0">
              <a:buNone/>
            </a:pP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6400800" y="1990846"/>
            <a:ext cx="5324354" cy="4627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“A candeia do corpo são os olhos; de sorte que, se os teus olhos forem bons, todo o teu corpo terá luz; se, porém, os teus olhos forem maus, o teu corpo será tenebroso. Se, portanto, a luz que há em ti são trevas, quão grandes são tais trevas!” (</a:t>
            </a:r>
            <a:r>
              <a:rPr lang="pt-B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Mt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6.22,23).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1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B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493659" cy="16667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(4</a:t>
            </a:r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 ASSUMA UM COMPROMISSO COM A SANTIDADE EM SUA VIDA!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47984" y="2675467"/>
            <a:ext cx="6314060" cy="33796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Tome cuidado com o que vê!</a:t>
            </a:r>
          </a:p>
          <a:p>
            <a:pPr marL="0" indent="0">
              <a:buNone/>
            </a:pP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Tome cuidado com o que fala!</a:t>
            </a:r>
          </a:p>
          <a:p>
            <a:pPr marL="0" indent="0">
              <a:buNone/>
            </a:pP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6400800" y="2407534"/>
            <a:ext cx="5127585" cy="4211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“E, chamando a si a multidão, disse-lhes: Ouvi, e entendei. Não é o que entra pela boca que contamina o homem; mas o que sai da boca, isso é o que o contamina” (</a:t>
            </a:r>
            <a:r>
              <a:rPr lang="pt-B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Mt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15.10,11).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61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B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493659" cy="16667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(4</a:t>
            </a:r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 ASSUMA UM COMPROMISSO COM A SANTIDADE EM SUA VIDA!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47984" y="2675467"/>
            <a:ext cx="6314060" cy="33796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Tome cuidado com o que vê!</a:t>
            </a:r>
          </a:p>
          <a:p>
            <a:pPr marL="0" indent="0">
              <a:buNone/>
            </a:pP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Tome cuidado com o que fala!</a:t>
            </a:r>
          </a:p>
          <a:p>
            <a:pPr marL="0" indent="0">
              <a:buNone/>
            </a:pP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Tome cuidado aonde vai!</a:t>
            </a:r>
          </a:p>
          <a:p>
            <a:pPr marL="0" indent="0">
              <a:buNone/>
            </a:pP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6400800" y="2675467"/>
            <a:ext cx="5215467" cy="3943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“Pondera a vereda dos teus pés, e serão seguros todos os teus caminhos. Não declines nem para a direita nem para a esquerda; retira o teu pé do mal” (</a:t>
            </a:r>
            <a:r>
              <a:rPr lang="pt-B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Pv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4.26,27).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86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B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493659" cy="16667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(4</a:t>
            </a:r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 ASSUMA UM COMPROMISSO COM A SANTIDADE EM SUA VIDA!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47984" y="2675467"/>
            <a:ext cx="6314060" cy="33796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Tome cuidado com o que vê!</a:t>
            </a:r>
          </a:p>
          <a:p>
            <a:pPr marL="0" indent="0">
              <a:buNone/>
            </a:pP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Tome cuidado com o que fala!</a:t>
            </a:r>
          </a:p>
          <a:p>
            <a:pPr marL="0" indent="0">
              <a:buNone/>
            </a:pP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Tome cuidado aonde vai!</a:t>
            </a:r>
          </a:p>
          <a:p>
            <a:pPr marL="0" indent="0">
              <a:buNone/>
            </a:pP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Tome cuidado com quem anda!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6400800" y="3522133"/>
            <a:ext cx="5324354" cy="3096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“Não vos enganeis. As más companhias corrompem os bons costumes” (1 </a:t>
            </a:r>
            <a:r>
              <a:rPr lang="pt-B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15.33).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64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826644" y="1076446"/>
            <a:ext cx="6504972" cy="52907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“O maior privilégio dos profetas e apóstolos não foi o fato de terem sido inspirados e haverem operado milagres, mas sim sua santidade notável. A graça presente em seus corações consistia mil vezes mais em dignidade e honra do que em seus dons e milagres”             (Jonathan Edwards).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-2355027" y="2662178"/>
            <a:ext cx="7100726" cy="70431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666" y="1076446"/>
            <a:ext cx="7292051" cy="906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8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B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7100712" y="497711"/>
            <a:ext cx="4427674" cy="30094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“Santos sem santidade são a tragédia do cristianismo” (A. W. </a:t>
            </a:r>
            <a:r>
              <a:rPr lang="pt-BR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Tozer</a:t>
            </a: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0" y="3669175"/>
            <a:ext cx="11954933" cy="2905245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7392676" y="3686392"/>
            <a:ext cx="4043113" cy="28708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PRÓXIMO ESTUDO: </a:t>
            </a:r>
          </a:p>
          <a:p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28) A NOSSA LUTA CONTRA A CARNE</a:t>
            </a:r>
            <a:endParaRPr lang="pt-B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38764" cy="70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B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493659" cy="16667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(1) A SANTIDADE É ESSENCIAL PARA VENCERMOS AS BATALHAS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47984" y="2799644"/>
            <a:ext cx="11284886" cy="3255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No embate contra Satanás e seus anjos, somos protegidos pelo Senhor. Mas de dermos lugar ao pecado em nossas vidas, nos colocaremos ao alcance do inimigo.</a:t>
            </a:r>
          </a:p>
          <a:p>
            <a:pPr marL="0" indent="0">
              <a:buNone/>
            </a:pP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Muitos crentes estão vivendo uma vida de derrota – e até de escravidão – por não buscarem uma vida de santidade.</a:t>
            </a:r>
          </a:p>
        </p:txBody>
      </p:sp>
    </p:spTree>
    <p:extLst>
      <p:ext uri="{BB962C8B-B14F-4D97-AF65-F5344CB8AC3E}">
        <p14:creationId xmlns:p14="http://schemas.microsoft.com/office/powerpoint/2010/main" val="401919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826643" y="259645"/>
            <a:ext cx="6913801" cy="61075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“Através do livre exercício da sua vontade de cometer os pecados da carne, o cristão dá lugar – uma reivindicação literal ou base prática – à atividade de Satanás em sua vida. Dar lugar, obstinadamente, à prática dos pecados da carne, é dar lugar a Satanás para penetrar na vida do crente. A obstinada indulgência do crente nos pecados da carne dá ao inimigo um lugar ou reivindicação contra nós, que ele rapidamente há de explorar”    (Mark I.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Bubeck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-2355027" y="2662178"/>
            <a:ext cx="7100726" cy="70431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665" y="925975"/>
            <a:ext cx="5243331" cy="593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6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B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493659" cy="16667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UM EXEMPLO DO VELHO TESTAMENTO</a:t>
            </a:r>
            <a:endParaRPr lang="pt-BR" sz="5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47984" y="1975556"/>
            <a:ext cx="11284886" cy="40795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Balaão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foi chamado para amaldiçoar Israel, mas não foi capaz de fazê-lo, porque o povo era bendito do Senhor. Então, ele aconselhou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Balaque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a induzir os israelitas ao pecado. Assim eles perderiam a sua proteção espiritual, seriam castigados e derrotados (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Nm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22-25,31).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47983" y="4392491"/>
            <a:ext cx="11284887" cy="12038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“Porque tens aí os que seguem a doutrina de </a:t>
            </a:r>
            <a:r>
              <a:rPr lang="pt-B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Balaão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o qual ensinava </a:t>
            </a:r>
            <a:r>
              <a:rPr lang="pt-B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Balaque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 lançar tropeços diante dos filhos de Israel, induzindo-os a comerem das coisas sacrificadas a ídolos e a se prostituírem” (</a:t>
            </a:r>
            <a:r>
              <a:rPr lang="pt-B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Ap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2.14).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28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B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493659" cy="16667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(2) UMA VIDA DE SANTIDADE ESTÁ AO ALCANCE DE TODO CRISTÃO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47984" y="2968977"/>
            <a:ext cx="11284886" cy="30861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 já fomos salvos por Cristo, nos tornamos novas criaturas, e não precisamos viver sob o domínio do pecado.</a:t>
            </a:r>
          </a:p>
          <a:p>
            <a:pPr marL="0" indent="0">
              <a:buNone/>
            </a:pP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Para o incrédulo o pecado é um estilo de vida; para o crente, é um acidente de percurso.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09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826643" y="497711"/>
            <a:ext cx="6689165" cy="58695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“Um pecador restaurado é aquele que recebeu uma nova natureza espiritual, pelo que não tem mais prazer no pecado, apesar de estar sujeito a pecar. Quando se recebe o Espírito Santo de Deus, o pecado passa a ser um acidente que pode acontecer, mas vai incomodar profundamente; não será mais algo corriqueiro, porém produzirá tristeza que nos levará ao arrependimento e à restauração” (Paschoal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Piragine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Jr).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-2355027" y="2662178"/>
            <a:ext cx="7100726" cy="70431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045">
            <a:off x="-2459387" y="1394444"/>
            <a:ext cx="15196576" cy="885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B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493659" cy="16667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(3) PRECISAMOS BUSCAR UMA  VIDA DE SANTIDADE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47984" y="2709333"/>
            <a:ext cx="11284886" cy="3345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 fugirmos do pecado, agradaremos ao Senhor.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bênção e o pode de Deus estarão sempre conosco. Seremos fortalecidos para o combate.</a:t>
            </a:r>
          </a:p>
          <a:p>
            <a:pPr marL="0" indent="0">
              <a:buNone/>
            </a:pP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 fugirmos do pecado, Satanás não terá nada para usar contra nós. Seremos vitoriosos em todas as batalhas contra o Maligno.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46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826643" y="846667"/>
            <a:ext cx="6689165" cy="55205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“Há muita conversa sobre guerra espiritual dentro das comunidades cristãs, mas pouca vitória. A técnica e a tecnologia substituíram as armas poderosas da oração e da pureza. O resultado tem sido confusão, trevas, apatia e derrota. A arma mais poderosa para causar o impacto de Cristo sobre a sociedade é uma vida transformada” (Sammy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Tippit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-2355027" y="2662178"/>
            <a:ext cx="7100726" cy="70431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4" descr="Oração Sammy Tippit - Missões Naciona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50437" y="2120739"/>
            <a:ext cx="6826204" cy="647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79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B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40708" y="185193"/>
            <a:ext cx="11717869" cy="179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5"/>
            <a:ext cx="11493659" cy="13500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sz="5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428978" y="4322103"/>
            <a:ext cx="7441806" cy="1238491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“Ainda não resististes até o sangue, combatendo contra o pecado” (</a:t>
            </a:r>
            <a:r>
              <a:rPr lang="pt-B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Hb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12.4).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6419" y="1388962"/>
            <a:ext cx="5884558" cy="647796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688011" y="4467827"/>
            <a:ext cx="1634422" cy="23149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9688011" y="4699319"/>
            <a:ext cx="1634422" cy="127324"/>
          </a:xfrm>
          <a:prstGeom prst="rect">
            <a:avLst/>
          </a:prstGeom>
        </p:spPr>
      </p:pic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425335" y="3221838"/>
            <a:ext cx="8298332" cy="12732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“Porque Deus não nos chamou para a imundícia, mas para a santificação” (1 </a:t>
            </a:r>
            <a:r>
              <a:rPr lang="pt-B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Ts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4.7).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428979" y="5387575"/>
            <a:ext cx="7819679" cy="1316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“Segui a paz com todos e a santificação, sem a qual ninguém verá o Senhor” (</a:t>
            </a:r>
            <a:r>
              <a:rPr lang="pt-B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Hb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12.14).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425335" y="1662816"/>
            <a:ext cx="8298332" cy="12732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Replicou-lhes Jesus: Em verdade, em verdade vos digo que todo aquele que comete pecado é escravo do pecado” (</a:t>
            </a:r>
            <a:r>
              <a:rPr lang="pt-B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Jo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8.34).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23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989</Words>
  <Application>Microsoft Office PowerPoint</Application>
  <PresentationFormat>Widescreen</PresentationFormat>
  <Paragraphs>56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Rockwell Extra Bold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</dc:creator>
  <cp:lastModifiedBy>Marcelo</cp:lastModifiedBy>
  <cp:revision>15</cp:revision>
  <dcterms:created xsi:type="dcterms:W3CDTF">2024-09-24T00:16:42Z</dcterms:created>
  <dcterms:modified xsi:type="dcterms:W3CDTF">2024-09-24T18:54:13Z</dcterms:modified>
</cp:coreProperties>
</file>