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65" r:id="rId5"/>
    <p:sldId id="270" r:id="rId6"/>
    <p:sldId id="279" r:id="rId7"/>
    <p:sldId id="258" r:id="rId8"/>
    <p:sldId id="273" r:id="rId9"/>
    <p:sldId id="272" r:id="rId10"/>
    <p:sldId id="281" r:id="rId11"/>
    <p:sldId id="282" r:id="rId12"/>
    <p:sldId id="283" r:id="rId13"/>
    <p:sldId id="259" r:id="rId14"/>
    <p:sldId id="271" r:id="rId15"/>
    <p:sldId id="266" r:id="rId16"/>
    <p:sldId id="268" r:id="rId17"/>
    <p:sldId id="275" r:id="rId18"/>
    <p:sldId id="274" r:id="rId19"/>
    <p:sldId id="280" r:id="rId20"/>
    <p:sldId id="261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D48"/>
    <a:srgbClr val="B3C5D1"/>
    <a:srgbClr val="353F3C"/>
    <a:srgbClr val="1C4A58"/>
    <a:srgbClr val="6F0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ABB-BCE1-4281-8380-80634C47A9DF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4521-CD8C-4912-9465-C481DA664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7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ABB-BCE1-4281-8380-80634C47A9DF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4521-CD8C-4912-9465-C481DA664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2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ABB-BCE1-4281-8380-80634C47A9DF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4521-CD8C-4912-9465-C481DA664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ABB-BCE1-4281-8380-80634C47A9DF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4521-CD8C-4912-9465-C481DA664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6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ABB-BCE1-4281-8380-80634C47A9DF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4521-CD8C-4912-9465-C481DA664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1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ABB-BCE1-4281-8380-80634C47A9DF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4521-CD8C-4912-9465-C481DA664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5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ABB-BCE1-4281-8380-80634C47A9DF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4521-CD8C-4912-9465-C481DA664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6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ABB-BCE1-4281-8380-80634C47A9DF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4521-CD8C-4912-9465-C481DA664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ABB-BCE1-4281-8380-80634C47A9DF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4521-CD8C-4912-9465-C481DA664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4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ABB-BCE1-4281-8380-80634C47A9DF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4521-CD8C-4912-9465-C481DA664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ABB-BCE1-4281-8380-80634C47A9DF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4521-CD8C-4912-9465-C481DA664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30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7ABB-BCE1-4281-8380-80634C47A9DF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4521-CD8C-4912-9465-C481DA664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2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2C3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86119" y="3466618"/>
            <a:ext cx="4043113" cy="2772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PASSOS   PARA A LIBERTAÇÃO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142190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30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2C3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76798" y="2820401"/>
            <a:ext cx="6858321" cy="3576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sabeis que daquele a quem vos apresentais como servos para lhe obedecer, sois servos desse mesmo a quem obedeceis, seja do pecado para a morte, ou da obediência para a justiça?”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6.16).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122" y="1419863"/>
            <a:ext cx="5015412" cy="54381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03786" y="3942115"/>
            <a:ext cx="1331090" cy="1968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845552" y="4083894"/>
            <a:ext cx="1300867" cy="2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2C3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76798" y="3086615"/>
            <a:ext cx="6858321" cy="331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“Mas, graças a Deus que, embora tendo sido servos do pecado, obedecestes de coração à forma de doutrina a que fostes entregues, e, libertos do pecado, fostes feitos servos da justiça”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6.17,18).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122" y="1419863"/>
            <a:ext cx="5015412" cy="54381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03786" y="3942115"/>
            <a:ext cx="1331090" cy="1968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845552" y="4083894"/>
            <a:ext cx="1300867" cy="2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2C3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76798" y="3409243"/>
            <a:ext cx="6858321" cy="2987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 agora, libertos do pecado e feitos servos de Deus, tendes o vosso fruto para santificação, e, por fim, a vida eterna”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6.22).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122" y="1419863"/>
            <a:ext cx="5015412" cy="54381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03786" y="3942115"/>
            <a:ext cx="1331090" cy="1968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845552" y="4083894"/>
            <a:ext cx="1300867" cy="2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8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2C3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76798" y="2635204"/>
            <a:ext cx="7558268" cy="3761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 a quem perdoardes alguma coisa, também eu; pois, o que eu também perdoei, se é que alguma coisa tenho perdoado, por causa de vós o fiz na presença de Cristo, para que Satanás não leve vantagem sobre nós; porque não ignoramos as suas maquinações” (2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2.10,11).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122" y="1419863"/>
            <a:ext cx="5015412" cy="54381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03786" y="3942115"/>
            <a:ext cx="1331090" cy="1968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845552" y="4083894"/>
            <a:ext cx="1300867" cy="2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2C3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76798" y="3657600"/>
            <a:ext cx="7558268" cy="2739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seja neófito, para que não se ensoberbeça e venha a cair na condenação do diabo”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3.6).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122" y="1419863"/>
            <a:ext cx="5015412" cy="54381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03786" y="3942115"/>
            <a:ext cx="1331090" cy="1968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845552" y="4083894"/>
            <a:ext cx="1300867" cy="2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2C3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76798" y="3086615"/>
            <a:ext cx="6858321" cy="331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“Porque deste número são os que se introduzem pelas casas e levam cativas mulheres néscias carregadas de pecados, levadas de várias concupiscências” (2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3.6).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122" y="1419863"/>
            <a:ext cx="5015412" cy="54381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03786" y="3942115"/>
            <a:ext cx="1331090" cy="1968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845552" y="4083894"/>
            <a:ext cx="1300867" cy="2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2C3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76798" y="3352800"/>
            <a:ext cx="7558268" cy="3044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“Tendo cuidado de que ninguém se prive da graça de Deus e de que nenhuma raiz de amargura, brotando, vos perturbe, e por ela muitos se contaminem”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Hb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12.15).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122" y="1419863"/>
            <a:ext cx="5015412" cy="54381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03786" y="3942115"/>
            <a:ext cx="1331090" cy="1968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845552" y="4083894"/>
            <a:ext cx="1300867" cy="2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2C3D48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PASSOS PARA A LIBERTAÇÃO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51385" y="2037144"/>
            <a:ext cx="10842304" cy="4537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Peça ao Espírito Santo que lhe mostre as áreas da sua vida que precisam de libertação.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Arrependa-se do seu pecado, confesse-o a Deus, e disponha-se a abandoná-lo.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Peça a Deus que o liberte das consequências desse pecado.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 houve algum tipo de associação (intencional ou não) com Satanás, renuncie audivelmente a esse vínculo.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2C3D48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UM EXEMPLO DE ORAÇÃO POR LIBERTAÇÃO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51385" y="2438400"/>
            <a:ext cx="10842304" cy="3759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“Pai celestial, em nome de Jesus, quero confessar esse pecado e assim pedir o teu perdão para minha vida. Eu abandono esse pecado, e renuncio a todos os vínculos que a partir dele me ligaram a Satanás e seus demônios. Peço que todas as áreas da minha vida sejam controladas pelo Espírito Santo e lavadas pelo sangue de Jesus. Ajuda-me a crer e a viver segundo a verdade da tua Palavra. Entrego-me por inteiro a ti. Amém”.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2C3D48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ALGUNS </a:t>
            </a:r>
            <a:r>
              <a:rPr lang="pt-BR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CONSELHOS VALIOSOS 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SOBRE LIBERTAÇÃO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51385" y="2472266"/>
            <a:ext cx="10842304" cy="37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Uma pessoa oprimida deve clamar a Deus por sua libertação; caso não o faça, alguém deve clamar por ela.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Satanás não costuma abrir mão facilmente dos seus prisioneiros; devemos ter perseverança e fé.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Podemos necessitar da companhia de um irmão para nos reunirmos regularmente, prestar contas e orar juntos.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9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2C3D48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PREÇO DA LIBERDADE É A ETERNA VIGILÂNCIA”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(THOMAS JEFFERSON)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51385" y="2370667"/>
            <a:ext cx="10842304" cy="3826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Precisamos estar sempre atentos aos ataques de Satanás contra as nossas vidas.</a:t>
            </a:r>
            <a:endParaRPr lang="pt-B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Há muitas pessoas – crentes ou não – que não estão vivendo uma vida de verdadeira liberdade.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751384" y="4955822"/>
            <a:ext cx="10187548" cy="1441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“Se, pois, o Filho vos libertar, verdadeiramente sereis livres”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8.36).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756477" y="-52086"/>
            <a:ext cx="4972755" cy="33913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“Jesus dentro do coração, arrependimento e fé, confissão de pecados:     aí começa o processo         de libertação”    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2C3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7221297" y="3663388"/>
            <a:ext cx="4043113" cy="2772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31) CUIDADO COM A INVEJA!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26845" y="745067"/>
            <a:ext cx="6929231" cy="5915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fato de alguém não acreditar na existência do diabo não fará com que ele desapareça. Ele não vai deixar de incomodar-nos só porque o ignoramos. O diabo opera nas trevas. Quando desconhecemos o que se relaciona com ele estamos em trevas e ele tem total liberdade de ação. Mas quanto mais luz lançamos sobre as suas atividades, mais atrapalhamos a sua atuação” (Dean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Sherman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963" y="1218343"/>
            <a:ext cx="13063846" cy="77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2C3D48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CONHECENDO AS FORTALEZAS ESPIRITUAIS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51385" y="2037144"/>
            <a:ext cx="10842304" cy="4160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Uma fortaleza espiritual é um enclave do Inimigo dentro da vida de uma pessoa a partir da qual ele pode lançar os seus ataques.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presença de fortalezas espirituais na vida de uma pessoa pode enlaçá-la de tal maneira que venha a necessitar de libertação.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Cristo pode destruir as fortalezas espirituais e nos proporcionar uma vida de paz e liberdade.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3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26845" y="1309511"/>
            <a:ext cx="6931377" cy="5350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“Devemos aceitar com seriedade as advertências bíblicas sobre o perigo de Satanás ter vantagem sobre nós, ou sobre a séria possibilidade de cairmos na condenação do diabo, e a ameaça do cativeiro se cairmos na armadilha do diabo, sendo feitos prisioneiros da sua vontade”     (Mark I.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Bubeck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3" y="1541417"/>
            <a:ext cx="4904951" cy="535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5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26845" y="474133"/>
            <a:ext cx="6929231" cy="6186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Certos comportamentos são fortalezas da mente: a pessoa que acredita ser homossexual, prostituta ou travesti porque esse é seu destino e nada pode mudar; não consegue entender o processo de regeneração e o poder transformador do evangelho. São falsas crenças sobre si mesmos, fortalezas que precisam ser quebradas. Também fazem parte do processo de libertação”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042">
            <a:off x="-1881495" y="2398218"/>
            <a:ext cx="13828067" cy="79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2C3D48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ALGUNS TIPOS DE FORTALEZAS ESPIRITUAIS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8978" y="2472267"/>
            <a:ext cx="5384800" cy="386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Pecados não confessados ou abandonados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pt-B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Pensamentos equivocados 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pt-B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Alianças ou rituais não quebrados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163733" y="2472267"/>
            <a:ext cx="5384800" cy="386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4) Relacionamentos prejudiciais</a:t>
            </a:r>
          </a:p>
          <a:p>
            <a:pPr marL="0" indent="0">
              <a:buNone/>
            </a:pPr>
            <a:endParaRPr lang="pt-B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5) Amargura e falta de perdão</a:t>
            </a:r>
          </a:p>
          <a:p>
            <a:pPr marL="0" indent="0">
              <a:buNone/>
            </a:pPr>
            <a:endParaRPr lang="pt-B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6) Orgulho e soberba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2C3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76798" y="2820400"/>
            <a:ext cx="7558268" cy="3576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 Espírito do Senhor Deus está sobre mim, porque o Senhor me ungiu para pregar boas novas aos mansos, enviou-me a restaurar os contritos de coração, a proclamar liberdade aos cativos e abertura de prisão aos presos”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61.1).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122" y="1419863"/>
            <a:ext cx="5015412" cy="54381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03786" y="3942115"/>
            <a:ext cx="1331090" cy="1968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845552" y="4083894"/>
            <a:ext cx="1300867" cy="2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2C3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215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76798" y="3894667"/>
            <a:ext cx="7558268" cy="2502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 agora quebrarei o seu jugo de sobre ti e romperei as tuas cadeias” (Na 1.13).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122" y="1419863"/>
            <a:ext cx="5015412" cy="54381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03786" y="3942115"/>
            <a:ext cx="1331090" cy="1968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845552" y="4083894"/>
            <a:ext cx="1300867" cy="2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1011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13</cp:revision>
  <dcterms:created xsi:type="dcterms:W3CDTF">2024-10-10T18:02:55Z</dcterms:created>
  <dcterms:modified xsi:type="dcterms:W3CDTF">2024-10-15T15:09:31Z</dcterms:modified>
</cp:coreProperties>
</file>